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3" r:id="rId1"/>
  </p:sldMasterIdLst>
  <p:notesMasterIdLst>
    <p:notesMasterId r:id="rId17"/>
  </p:notesMasterIdLst>
  <p:sldIdLst>
    <p:sldId id="261" r:id="rId2"/>
    <p:sldId id="264" r:id="rId3"/>
    <p:sldId id="277" r:id="rId4"/>
    <p:sldId id="260" r:id="rId5"/>
    <p:sldId id="259" r:id="rId6"/>
    <p:sldId id="263" r:id="rId7"/>
    <p:sldId id="270" r:id="rId8"/>
    <p:sldId id="265" r:id="rId9"/>
    <p:sldId id="268" r:id="rId10"/>
    <p:sldId id="271" r:id="rId11"/>
    <p:sldId id="269" r:id="rId12"/>
    <p:sldId id="267" r:id="rId13"/>
    <p:sldId id="280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FF9933"/>
    <a:srgbClr val="990033"/>
    <a:srgbClr val="00FF00"/>
    <a:srgbClr val="FF9900"/>
    <a:srgbClr val="FFCC00"/>
    <a:srgbClr val="6600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8" autoAdjust="0"/>
  </p:normalViewPr>
  <p:slideViewPr>
    <p:cSldViewPr>
      <p:cViewPr varScale="1">
        <p:scale>
          <a:sx n="108" d="100"/>
          <a:sy n="108" d="100"/>
        </p:scale>
        <p:origin x="170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464703889376997E-2"/>
          <c:y val="0.12279653985492364"/>
          <c:w val="0.60324576061926827"/>
          <c:h val="0.746790822236279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Разделы бюджета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6A8-49EC-98B4-A5C33BC3DF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6A8-49EC-98B4-A5C33BC3DF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6A8-49EC-98B4-A5C33BC3DF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6A8-49EC-98B4-A5C33BC3DF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86A8-49EC-98B4-A5C33BC3DFF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86A8-49EC-98B4-A5C33BC3DFF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86A8-49EC-98B4-A5C33BC3DFF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86A8-49EC-98B4-A5C33BC3DFF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86A8-49EC-98B4-A5C33BC3DFF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86A8-49EC-98B4-A5C33BC3DF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 Охрана окружающей среды</c:v>
                </c:pt>
                <c:pt idx="5">
                  <c:v>Образование</c:v>
                </c:pt>
                <c:pt idx="6">
                  <c:v> Культура, кинематография</c:v>
                </c:pt>
                <c:pt idx="7">
                  <c:v> Социальная политика</c:v>
                </c:pt>
                <c:pt idx="8">
                  <c:v> 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35993.1</c:v>
                </c:pt>
                <c:pt idx="1">
                  <c:v>20</c:v>
                </c:pt>
                <c:pt idx="2">
                  <c:v>450</c:v>
                </c:pt>
                <c:pt idx="3">
                  <c:v>66598.899999999994</c:v>
                </c:pt>
                <c:pt idx="4">
                  <c:v>20</c:v>
                </c:pt>
                <c:pt idx="5">
                  <c:v>1379.7</c:v>
                </c:pt>
                <c:pt idx="6">
                  <c:v>6807.9</c:v>
                </c:pt>
                <c:pt idx="7">
                  <c:v>18117.099999999999</c:v>
                </c:pt>
                <c:pt idx="8">
                  <c:v>18</c:v>
                </c:pt>
                <c:pt idx="9">
                  <c:v>4765.1000000000004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8-4B43-8C8C-522D670C1AE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13F31-DC2F-4146-868E-D13FBD04CB0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3D776A-B944-41DF-A3DC-A14B85D7FDAE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</a:p>
      </dgm:t>
    </dgm:pt>
    <dgm:pt modelId="{3865325A-9EE5-4832-8321-02EF4030F07B}" type="parTrans" cxnId="{856C956D-527B-4970-9A3F-2F3D6956E56D}">
      <dgm:prSet/>
      <dgm:spPr/>
      <dgm:t>
        <a:bodyPr/>
        <a:lstStyle/>
        <a:p>
          <a:endParaRPr lang="ru-RU"/>
        </a:p>
      </dgm:t>
    </dgm:pt>
    <dgm:pt modelId="{8FE89314-D4AA-46C5-8209-14CF1EDA27CD}" type="sibTrans" cxnId="{856C956D-527B-4970-9A3F-2F3D6956E56D}">
      <dgm:prSet/>
      <dgm:spPr/>
      <dgm:t>
        <a:bodyPr/>
        <a:lstStyle/>
        <a:p>
          <a:endParaRPr lang="ru-RU"/>
        </a:p>
      </dgm:t>
    </dgm:pt>
    <dgm:pt modelId="{45C88071-058C-4E27-9408-463EFA0B8B49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Исполнение расходов</a:t>
          </a:r>
        </a:p>
      </dgm:t>
    </dgm:pt>
    <dgm:pt modelId="{60030B37-0652-45B0-86DA-B54E44C8A7BD}" type="parTrans" cxnId="{A586561B-C4CA-41D6-9DC5-15F00F0A563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B2180E5-C08F-42D2-B7B5-A9AE2D263AC6}" type="sibTrans" cxnId="{A586561B-C4CA-41D6-9DC5-15F00F0A5633}">
      <dgm:prSet/>
      <dgm:spPr/>
      <dgm:t>
        <a:bodyPr/>
        <a:lstStyle/>
        <a:p>
          <a:endParaRPr lang="ru-RU"/>
        </a:p>
      </dgm:t>
    </dgm:pt>
    <dgm:pt modelId="{461858CD-ACC6-46D1-AFC0-D5EAA3B0EF5B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Социальная направленность</a:t>
          </a:r>
        </a:p>
      </dgm:t>
    </dgm:pt>
    <dgm:pt modelId="{F971E8E4-B666-492E-ACEB-1133344DA93B}" type="parTrans" cxnId="{798643CA-6E07-47EB-A2A5-6C9A695E43B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05FA846-8560-440B-BD7C-9DC9AA46E2D2}" type="sibTrans" cxnId="{798643CA-6E07-47EB-A2A5-6C9A695E43BA}">
      <dgm:prSet/>
      <dgm:spPr/>
      <dgm:t>
        <a:bodyPr/>
        <a:lstStyle/>
        <a:p>
          <a:endParaRPr lang="ru-RU"/>
        </a:p>
      </dgm:t>
    </dgm:pt>
    <dgm:pt modelId="{25AB92D1-EB9C-4C61-AC99-E7C104FFCA38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Направления бюджетной политики</a:t>
          </a:r>
        </a:p>
      </dgm:t>
    </dgm:pt>
    <dgm:pt modelId="{C94B209A-53B4-49AC-9E76-1F6203104648}" type="parTrans" cxnId="{798BF910-72B9-4D77-8F9A-DBF7AEDF2365}">
      <dgm:prSet/>
      <dgm:spPr/>
      <dgm:t>
        <a:bodyPr/>
        <a:lstStyle/>
        <a:p>
          <a:endParaRPr lang="ru-RU"/>
        </a:p>
      </dgm:t>
    </dgm:pt>
    <dgm:pt modelId="{FBAC0C88-62C9-49FD-B82B-ADC569A89E99}" type="sibTrans" cxnId="{798BF910-72B9-4D77-8F9A-DBF7AEDF2365}">
      <dgm:prSet/>
      <dgm:spPr/>
      <dgm:t>
        <a:bodyPr/>
        <a:lstStyle/>
        <a:p>
          <a:endParaRPr lang="ru-RU"/>
        </a:p>
      </dgm:t>
    </dgm:pt>
    <dgm:pt modelId="{02670118-ADD5-4B16-B06D-24691981F974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Благоустройство</a:t>
          </a:r>
        </a:p>
      </dgm:t>
    </dgm:pt>
    <dgm:pt modelId="{B127FE74-292C-45C3-A617-8F2F0BFB8196}" type="parTrans" cxnId="{30269E5B-6126-43DA-8E4E-214A697C45A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4AE2173-EB14-4329-92B0-A2E48B6843FF}" type="sibTrans" cxnId="{30269E5B-6126-43DA-8E4E-214A697C45AB}">
      <dgm:prSet/>
      <dgm:spPr/>
      <dgm:t>
        <a:bodyPr/>
        <a:lstStyle/>
        <a:p>
          <a:endParaRPr lang="ru-RU"/>
        </a:p>
      </dgm:t>
    </dgm:pt>
    <dgm:pt modelId="{415DE584-5359-4212-81F9-1434799BBA51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Общественные работы</a:t>
          </a:r>
        </a:p>
      </dgm:t>
    </dgm:pt>
    <dgm:pt modelId="{828DB443-671D-41FF-B33F-62031BA01D27}" type="parTrans" cxnId="{207E95B1-5845-47EA-BCCB-8CCB407B5B3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7D35A5E-62A5-4FA4-A7F4-65BC3831F6CB}" type="sibTrans" cxnId="{207E95B1-5845-47EA-BCCB-8CCB407B5B34}">
      <dgm:prSet/>
      <dgm:spPr/>
      <dgm:t>
        <a:bodyPr/>
        <a:lstStyle/>
        <a:p>
          <a:endParaRPr lang="ru-RU"/>
        </a:p>
      </dgm:t>
    </dgm:pt>
    <dgm:pt modelId="{4DB6780D-362C-4B3A-8E4A-E8D1A50FD7D3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Экономия</a:t>
          </a:r>
        </a:p>
      </dgm:t>
    </dgm:pt>
    <dgm:pt modelId="{7935194C-712E-416F-9323-3B2D525D4542}" type="parTrans" cxnId="{FA4A6141-4E0E-4277-818B-F9A558FD9D0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96DE18B-3537-4EF1-8D33-25B67270C30E}" type="sibTrans" cxnId="{FA4A6141-4E0E-4277-818B-F9A558FD9D0F}">
      <dgm:prSet/>
      <dgm:spPr/>
      <dgm:t>
        <a:bodyPr/>
        <a:lstStyle/>
        <a:p>
          <a:endParaRPr lang="ru-RU"/>
        </a:p>
      </dgm:t>
    </dgm:pt>
    <dgm:pt modelId="{8601EC38-3400-4280-8640-06589CF66543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Целевое финансирование</a:t>
          </a:r>
        </a:p>
      </dgm:t>
    </dgm:pt>
    <dgm:pt modelId="{52F78121-13FF-4291-A4C1-AFA940DF95F5}" type="parTrans" cxnId="{03C936D1-3FA3-4E81-A7CA-6FA1A79BC66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21A303B-30A8-4751-B885-EACF27D82BE1}" type="sibTrans" cxnId="{03C936D1-3FA3-4E81-A7CA-6FA1A79BC667}">
      <dgm:prSet/>
      <dgm:spPr/>
      <dgm:t>
        <a:bodyPr/>
        <a:lstStyle/>
        <a:p>
          <a:endParaRPr lang="ru-RU"/>
        </a:p>
      </dgm:t>
    </dgm:pt>
    <dgm:pt modelId="{98CD7B2C-287F-4456-9792-B6BFF6618412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Эффективность расходов</a:t>
          </a:r>
        </a:p>
      </dgm:t>
    </dgm:pt>
    <dgm:pt modelId="{6E77F21E-175A-48A4-80EC-55E3D84FA1FE}" type="parTrans" cxnId="{F5A44961-B3F8-4121-88A5-75D14E13084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04F2054-CF5A-41F5-B01E-D3A710978BF0}" type="sibTrans" cxnId="{F5A44961-B3F8-4121-88A5-75D14E130840}">
      <dgm:prSet/>
      <dgm:spPr/>
      <dgm:t>
        <a:bodyPr/>
        <a:lstStyle/>
        <a:p>
          <a:endParaRPr lang="ru-RU"/>
        </a:p>
      </dgm:t>
    </dgm:pt>
    <dgm:pt modelId="{DE757E63-FE31-491E-9664-4C330115513D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Повышение качества</a:t>
          </a:r>
        </a:p>
      </dgm:t>
    </dgm:pt>
    <dgm:pt modelId="{1033F485-F5CC-447C-8D0E-410F9836CFB1}" type="parTrans" cxnId="{33758EC1-13AB-4E6B-9263-B859DA336E0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F0D9CBE-8415-4B6E-883A-4F18C41D8F7B}" type="sibTrans" cxnId="{33758EC1-13AB-4E6B-9263-B859DA336E0E}">
      <dgm:prSet/>
      <dgm:spPr/>
      <dgm:t>
        <a:bodyPr/>
        <a:lstStyle/>
        <a:p>
          <a:endParaRPr lang="ru-RU"/>
        </a:p>
      </dgm:t>
    </dgm:pt>
    <dgm:pt modelId="{8BAF8E5F-E698-4C60-8AA7-E6E9597CE13F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Доступность</a:t>
          </a:r>
        </a:p>
      </dgm:t>
    </dgm:pt>
    <dgm:pt modelId="{9627C92C-04B7-4804-B842-81F01747FBA6}" type="parTrans" cxnId="{B074CDE2-5FC1-4DA8-80DF-AB62FA01A47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3F7DAAF-E309-435B-8799-D7D33C684F26}" type="sibTrans" cxnId="{B074CDE2-5FC1-4DA8-80DF-AB62FA01A471}">
      <dgm:prSet/>
      <dgm:spPr/>
      <dgm:t>
        <a:bodyPr/>
        <a:lstStyle/>
        <a:p>
          <a:endParaRPr lang="ru-RU"/>
        </a:p>
      </dgm:t>
    </dgm:pt>
    <dgm:pt modelId="{C41B4C61-BD74-41FB-A1DD-57EF5659A9DE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Прозрачность</a:t>
          </a:r>
        </a:p>
      </dgm:t>
    </dgm:pt>
    <dgm:pt modelId="{441FC69F-7F82-42CF-9E47-975B02BB639E}" type="parTrans" cxnId="{88C00E16-1F0E-4535-A249-6E1DFB49235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453137C-DB50-49D4-82C0-D0B82A383DEE}" type="sibTrans" cxnId="{88C00E16-1F0E-4535-A249-6E1DFB49235C}">
      <dgm:prSet/>
      <dgm:spPr/>
      <dgm:t>
        <a:bodyPr/>
        <a:lstStyle/>
        <a:p>
          <a:endParaRPr lang="ru-RU"/>
        </a:p>
      </dgm:t>
    </dgm:pt>
    <dgm:pt modelId="{116C80CF-5BB3-46ED-99D7-5320EF135811}">
      <dgm:prSet phldrT="[Текст]" custT="1"/>
      <dgm:spPr/>
      <dgm:t>
        <a:bodyPr/>
        <a:lstStyle/>
        <a:p>
          <a:r>
            <a:rPr lang="ru-RU" sz="2000">
              <a:latin typeface="Times New Roman" pitchFamily="18" charset="0"/>
              <a:cs typeface="Times New Roman" pitchFamily="18" charset="0"/>
            </a:rPr>
            <a:t>Опека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9880D3A-7515-4517-B7EF-D4ECB238D182}" type="parTrans" cxnId="{991ED6A4-F232-453C-8C89-8A3C60AA141D}">
      <dgm:prSet/>
      <dgm:spPr/>
      <dgm:t>
        <a:bodyPr/>
        <a:lstStyle/>
        <a:p>
          <a:endParaRPr lang="ru-RU"/>
        </a:p>
      </dgm:t>
    </dgm:pt>
    <dgm:pt modelId="{09807281-651D-4A92-9613-B2BE081AAD81}" type="sibTrans" cxnId="{991ED6A4-F232-453C-8C89-8A3C60AA141D}">
      <dgm:prSet/>
      <dgm:spPr/>
      <dgm:t>
        <a:bodyPr/>
        <a:lstStyle/>
        <a:p>
          <a:endParaRPr lang="ru-RU"/>
        </a:p>
      </dgm:t>
    </dgm:pt>
    <dgm:pt modelId="{8820194C-6C09-4655-BA92-ABEB93B857C8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</dgm:t>
    </dgm:pt>
    <dgm:pt modelId="{41843203-020D-4D5D-B9EA-FF7E4876D1F6}" type="parTrans" cxnId="{03D03A17-7926-41F2-9C25-528D10282603}">
      <dgm:prSet/>
      <dgm:spPr/>
      <dgm:t>
        <a:bodyPr/>
        <a:lstStyle/>
        <a:p>
          <a:endParaRPr lang="ru-RU"/>
        </a:p>
      </dgm:t>
    </dgm:pt>
    <dgm:pt modelId="{C8F91902-111D-4D1F-960C-6FDA27A66F52}" type="sibTrans" cxnId="{03D03A17-7926-41F2-9C25-528D10282603}">
      <dgm:prSet/>
      <dgm:spPr/>
      <dgm:t>
        <a:bodyPr/>
        <a:lstStyle/>
        <a:p>
          <a:endParaRPr lang="ru-RU"/>
        </a:p>
      </dgm:t>
    </dgm:pt>
    <dgm:pt modelId="{9ECAFB00-2D0A-4401-9508-1FA52D0D60CE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Военно-патриотическое воспитание</a:t>
          </a:r>
        </a:p>
      </dgm:t>
    </dgm:pt>
    <dgm:pt modelId="{2FA762F2-9010-493E-8A69-7D7CC16EEF08}" type="parTrans" cxnId="{CE80EA07-C01C-403D-904C-AA7D6E847D42}">
      <dgm:prSet/>
      <dgm:spPr/>
      <dgm:t>
        <a:bodyPr/>
        <a:lstStyle/>
        <a:p>
          <a:endParaRPr lang="ru-RU"/>
        </a:p>
      </dgm:t>
    </dgm:pt>
    <dgm:pt modelId="{C21D00CC-FBB3-4E11-B1F4-99F8A0E1450E}" type="sibTrans" cxnId="{CE80EA07-C01C-403D-904C-AA7D6E847D42}">
      <dgm:prSet/>
      <dgm:spPr/>
      <dgm:t>
        <a:bodyPr/>
        <a:lstStyle/>
        <a:p>
          <a:endParaRPr lang="ru-RU"/>
        </a:p>
      </dgm:t>
    </dgm:pt>
    <dgm:pt modelId="{171D1417-A8E9-4B6F-B744-8AEB55DFEB6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Информирование (СМИ)</a:t>
          </a:r>
        </a:p>
      </dgm:t>
    </dgm:pt>
    <dgm:pt modelId="{14DF63ED-05E1-456A-85F2-218B1D06B3E7}" type="parTrans" cxnId="{30C0F924-382A-434E-B726-1371295958C5}">
      <dgm:prSet/>
      <dgm:spPr/>
      <dgm:t>
        <a:bodyPr/>
        <a:lstStyle/>
        <a:p>
          <a:endParaRPr lang="ru-RU"/>
        </a:p>
      </dgm:t>
    </dgm:pt>
    <dgm:pt modelId="{83A031B8-D861-4BC1-898B-3F8FDCE38860}" type="sibTrans" cxnId="{30C0F924-382A-434E-B726-1371295958C5}">
      <dgm:prSet/>
      <dgm:spPr/>
      <dgm:t>
        <a:bodyPr/>
        <a:lstStyle/>
        <a:p>
          <a:endParaRPr lang="ru-RU"/>
        </a:p>
      </dgm:t>
    </dgm:pt>
    <dgm:pt modelId="{29BA1462-4EF2-42F2-AABB-631C730EFE62}">
      <dgm:prSet phldrT="[Текст]"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Праздничные  и досуговые мероприятия и др.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E70F5AE-F067-4FEA-AA5E-7F090BB499BC}" type="parTrans" cxnId="{1D4F5356-546C-4E00-8F8D-3A3B774F1219}">
      <dgm:prSet/>
      <dgm:spPr/>
      <dgm:t>
        <a:bodyPr/>
        <a:lstStyle/>
        <a:p>
          <a:endParaRPr lang="ru-RU"/>
        </a:p>
      </dgm:t>
    </dgm:pt>
    <dgm:pt modelId="{D3FEDAC3-80B1-43F7-8003-F6A5F997152D}" type="sibTrans" cxnId="{1D4F5356-546C-4E00-8F8D-3A3B774F1219}">
      <dgm:prSet/>
      <dgm:spPr/>
      <dgm:t>
        <a:bodyPr/>
        <a:lstStyle/>
        <a:p>
          <a:endParaRPr lang="ru-RU"/>
        </a:p>
      </dgm:t>
    </dgm:pt>
    <dgm:pt modelId="{689291C3-F896-47B2-B0F7-4863230B14A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Оптимизация</a:t>
          </a:r>
        </a:p>
      </dgm:t>
    </dgm:pt>
    <dgm:pt modelId="{D0409446-A992-4997-941C-D29C442C4692}" type="sibTrans" cxnId="{A3D85A6C-5DFE-41A1-8F00-EC5BA085A4CF}">
      <dgm:prSet/>
      <dgm:spPr/>
      <dgm:t>
        <a:bodyPr/>
        <a:lstStyle/>
        <a:p>
          <a:endParaRPr lang="ru-RU"/>
        </a:p>
      </dgm:t>
    </dgm:pt>
    <dgm:pt modelId="{432820F5-1DD6-4F3C-8168-17E1066DBC83}" type="parTrans" cxnId="{A3D85A6C-5DFE-41A1-8F00-EC5BA085A4C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22026D5-D9FE-4A26-A528-B39B2D1E8D7F}" type="pres">
      <dgm:prSet presAssocID="{DA513F31-DC2F-4146-868E-D13FBD04CB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D747AE-7F4D-453B-AD5A-ECC7467BADA9}" type="pres">
      <dgm:prSet presAssocID="{143D776A-B944-41DF-A3DC-A14B85D7FDAE}" presName="root" presStyleCnt="0"/>
      <dgm:spPr/>
    </dgm:pt>
    <dgm:pt modelId="{91F47571-25DD-4E95-83D6-214A75BC0FF2}" type="pres">
      <dgm:prSet presAssocID="{143D776A-B944-41DF-A3DC-A14B85D7FDAE}" presName="rootComposite" presStyleCnt="0"/>
      <dgm:spPr/>
    </dgm:pt>
    <dgm:pt modelId="{8B116E92-8ABA-4E72-86B6-9FE22ED03CC5}" type="pres">
      <dgm:prSet presAssocID="{143D776A-B944-41DF-A3DC-A14B85D7FDAE}" presName="rootText" presStyleLbl="node1" presStyleIdx="0" presStyleCnt="2" custScaleX="151243" custScaleY="39257" custLinFactNeighborX="-57643" custLinFactNeighborY="1160"/>
      <dgm:spPr/>
    </dgm:pt>
    <dgm:pt modelId="{17D0F43C-FD22-4A29-8692-26A39E429AA4}" type="pres">
      <dgm:prSet presAssocID="{143D776A-B944-41DF-A3DC-A14B85D7FDAE}" presName="rootConnector" presStyleLbl="node1" presStyleIdx="0" presStyleCnt="2"/>
      <dgm:spPr/>
    </dgm:pt>
    <dgm:pt modelId="{CC851641-DA58-4799-808A-31A8F010B018}" type="pres">
      <dgm:prSet presAssocID="{143D776A-B944-41DF-A3DC-A14B85D7FDAE}" presName="childShape" presStyleCnt="0"/>
      <dgm:spPr/>
    </dgm:pt>
    <dgm:pt modelId="{1A98A4C9-8213-4F12-B4A3-A43440526F53}" type="pres">
      <dgm:prSet presAssocID="{60030B37-0652-45B0-86DA-B54E44C8A7BD}" presName="Name13" presStyleLbl="parChTrans1D2" presStyleIdx="0" presStyleCnt="16"/>
      <dgm:spPr/>
    </dgm:pt>
    <dgm:pt modelId="{2549A44F-1D4D-4979-A0E8-01D2A76FC21A}" type="pres">
      <dgm:prSet presAssocID="{45C88071-058C-4E27-9408-463EFA0B8B49}" presName="childText" presStyleLbl="bgAcc1" presStyleIdx="0" presStyleCnt="16" custScaleX="168248" custScaleY="37571" custLinFactNeighborX="-68088" custLinFactNeighborY="-15542">
        <dgm:presLayoutVars>
          <dgm:bulletEnabled val="1"/>
        </dgm:presLayoutVars>
      </dgm:prSet>
      <dgm:spPr/>
    </dgm:pt>
    <dgm:pt modelId="{80EFA0F4-B42E-4AA8-AACC-3B66C3FF1283}" type="pres">
      <dgm:prSet presAssocID="{F971E8E4-B666-492E-ACEB-1133344DA93B}" presName="Name13" presStyleLbl="parChTrans1D2" presStyleIdx="1" presStyleCnt="16"/>
      <dgm:spPr/>
    </dgm:pt>
    <dgm:pt modelId="{2E400D32-DEC5-4917-840F-567E7E681E9E}" type="pres">
      <dgm:prSet presAssocID="{461858CD-ACC6-46D1-AFC0-D5EAA3B0EF5B}" presName="childText" presStyleLbl="bgAcc1" presStyleIdx="1" presStyleCnt="16" custScaleX="189624" custScaleY="28983" custLinFactNeighborX="-68827" custLinFactNeighborY="-31161">
        <dgm:presLayoutVars>
          <dgm:bulletEnabled val="1"/>
        </dgm:presLayoutVars>
      </dgm:prSet>
      <dgm:spPr/>
    </dgm:pt>
    <dgm:pt modelId="{43BF741F-FDE7-4E97-9FA2-4153161B401C}" type="pres">
      <dgm:prSet presAssocID="{52F78121-13FF-4291-A4C1-AFA940DF95F5}" presName="Name13" presStyleLbl="parChTrans1D2" presStyleIdx="2" presStyleCnt="16"/>
      <dgm:spPr/>
    </dgm:pt>
    <dgm:pt modelId="{6B8B7101-3336-43DE-9259-5A3C9DED8080}" type="pres">
      <dgm:prSet presAssocID="{8601EC38-3400-4280-8640-06589CF66543}" presName="childText" presStyleLbl="bgAcc1" presStyleIdx="2" presStyleCnt="16" custScaleX="172129" custScaleY="28111" custLinFactNeighborX="-68585" custLinFactNeighborY="-44627">
        <dgm:presLayoutVars>
          <dgm:bulletEnabled val="1"/>
        </dgm:presLayoutVars>
      </dgm:prSet>
      <dgm:spPr/>
    </dgm:pt>
    <dgm:pt modelId="{7C8D36CA-C93B-46FE-A513-D4DE1ECD415D}" type="pres">
      <dgm:prSet presAssocID="{6E77F21E-175A-48A4-80EC-55E3D84FA1FE}" presName="Name13" presStyleLbl="parChTrans1D2" presStyleIdx="3" presStyleCnt="16"/>
      <dgm:spPr/>
    </dgm:pt>
    <dgm:pt modelId="{4E829658-9474-4F42-9160-FD007107C700}" type="pres">
      <dgm:prSet presAssocID="{98CD7B2C-287F-4456-9792-B6BFF6618412}" presName="childText" presStyleLbl="bgAcc1" presStyleIdx="3" presStyleCnt="16" custScaleX="178129" custScaleY="36193" custLinFactNeighborX="-5277" custLinFactNeighborY="-32639">
        <dgm:presLayoutVars>
          <dgm:bulletEnabled val="1"/>
        </dgm:presLayoutVars>
      </dgm:prSet>
      <dgm:spPr/>
    </dgm:pt>
    <dgm:pt modelId="{F831023F-2065-47BD-AFBB-6475F6817C5E}" type="pres">
      <dgm:prSet presAssocID="{7935194C-712E-416F-9323-3B2D525D4542}" presName="Name13" presStyleLbl="parChTrans1D2" presStyleIdx="4" presStyleCnt="16"/>
      <dgm:spPr/>
    </dgm:pt>
    <dgm:pt modelId="{25DC8192-443F-49BA-B206-51C915F53DDD}" type="pres">
      <dgm:prSet presAssocID="{4DB6780D-362C-4B3A-8E4A-E8D1A50FD7D3}" presName="childText" presStyleLbl="bgAcc1" presStyleIdx="4" presStyleCnt="16" custAng="10800000" custFlipVert="1" custScaleX="88403" custScaleY="26103" custLinFactY="-25167" custLinFactNeighborX="-36045" custLinFactNeighborY="-100000">
        <dgm:presLayoutVars>
          <dgm:bulletEnabled val="1"/>
        </dgm:presLayoutVars>
      </dgm:prSet>
      <dgm:spPr/>
    </dgm:pt>
    <dgm:pt modelId="{82E21C3F-A52D-4EAC-A79B-A80DBA0FB2E7}" type="pres">
      <dgm:prSet presAssocID="{1033F485-F5CC-447C-8D0E-410F9836CFB1}" presName="Name13" presStyleLbl="parChTrans1D2" presStyleIdx="5" presStyleCnt="16"/>
      <dgm:spPr/>
    </dgm:pt>
    <dgm:pt modelId="{2534349C-CA66-4F0F-B88E-4A609A08BFE0}" type="pres">
      <dgm:prSet presAssocID="{DE757E63-FE31-491E-9664-4C330115513D}" presName="childText" presStyleLbl="bgAcc1" presStyleIdx="5" presStyleCnt="16" custScaleX="156243" custScaleY="26287" custLinFactY="-1989" custLinFactNeighborX="15825" custLinFactNeighborY="-100000">
        <dgm:presLayoutVars>
          <dgm:bulletEnabled val="1"/>
        </dgm:presLayoutVars>
      </dgm:prSet>
      <dgm:spPr/>
    </dgm:pt>
    <dgm:pt modelId="{2BBD3BEA-3CF7-4844-9960-D8FE95D5DBD9}" type="pres">
      <dgm:prSet presAssocID="{9627C92C-04B7-4804-B842-81F01747FBA6}" presName="Name13" presStyleLbl="parChTrans1D2" presStyleIdx="6" presStyleCnt="16"/>
      <dgm:spPr/>
    </dgm:pt>
    <dgm:pt modelId="{0F631C83-D0F9-460E-8BDF-11BF2BC432E8}" type="pres">
      <dgm:prSet presAssocID="{8BAF8E5F-E698-4C60-8AA7-E6E9597CE13F}" presName="childText" presStyleLbl="bgAcc1" presStyleIdx="6" presStyleCnt="16" custScaleX="101103" custScaleY="30841" custLinFactY="-19512" custLinFactNeighborX="64219" custLinFactNeighborY="-100000">
        <dgm:presLayoutVars>
          <dgm:bulletEnabled val="1"/>
        </dgm:presLayoutVars>
      </dgm:prSet>
      <dgm:spPr/>
    </dgm:pt>
    <dgm:pt modelId="{978A4CD3-4F03-4867-9577-26E1766B98A4}" type="pres">
      <dgm:prSet presAssocID="{441FC69F-7F82-42CF-9E47-975B02BB639E}" presName="Name13" presStyleLbl="parChTrans1D2" presStyleIdx="7" presStyleCnt="16"/>
      <dgm:spPr/>
    </dgm:pt>
    <dgm:pt modelId="{EE1A54FB-FD25-4883-BE46-4D2F6B8D9912}" type="pres">
      <dgm:prSet presAssocID="{C41B4C61-BD74-41FB-A1DD-57EF5659A9DE}" presName="childText" presStyleLbl="bgAcc1" presStyleIdx="7" presStyleCnt="16" custScaleX="94968" custScaleY="30165" custLinFactY="-34836" custLinFactNeighborX="62251" custLinFactNeighborY="-100000">
        <dgm:presLayoutVars>
          <dgm:bulletEnabled val="1"/>
        </dgm:presLayoutVars>
      </dgm:prSet>
      <dgm:spPr/>
    </dgm:pt>
    <dgm:pt modelId="{D50A4B01-FDB0-4B32-84F6-0F8332612BB2}" type="pres">
      <dgm:prSet presAssocID="{432820F5-1DD6-4F3C-8168-17E1066DBC83}" presName="Name13" presStyleLbl="parChTrans1D2" presStyleIdx="8" presStyleCnt="16"/>
      <dgm:spPr/>
    </dgm:pt>
    <dgm:pt modelId="{42562F78-3A99-4DD0-A2F9-8FE7162E0880}" type="pres">
      <dgm:prSet presAssocID="{689291C3-F896-47B2-B0F7-4863230B14A7}" presName="childText" presStyleLbl="bgAcc1" presStyleIdx="8" presStyleCnt="16" custScaleX="97833" custScaleY="35193" custLinFactY="-62990" custLinFactNeighborX="-47482" custLinFactNeighborY="-100000">
        <dgm:presLayoutVars>
          <dgm:bulletEnabled val="1"/>
        </dgm:presLayoutVars>
      </dgm:prSet>
      <dgm:spPr/>
    </dgm:pt>
    <dgm:pt modelId="{AD2C4CD8-D69E-4B7F-807D-CC6380325D57}" type="pres">
      <dgm:prSet presAssocID="{25AB92D1-EB9C-4C61-AC99-E7C104FFCA38}" presName="root" presStyleCnt="0"/>
      <dgm:spPr/>
    </dgm:pt>
    <dgm:pt modelId="{7592322F-FB2D-4686-ABD6-2EC4058863DE}" type="pres">
      <dgm:prSet presAssocID="{25AB92D1-EB9C-4C61-AC99-E7C104FFCA38}" presName="rootComposite" presStyleCnt="0"/>
      <dgm:spPr/>
    </dgm:pt>
    <dgm:pt modelId="{EB266EEB-1D7D-4157-B4E8-322B6F5FB5A4}" type="pres">
      <dgm:prSet presAssocID="{25AB92D1-EB9C-4C61-AC99-E7C104FFCA38}" presName="rootText" presStyleLbl="node1" presStyleIdx="1" presStyleCnt="2" custScaleX="193392" custScaleY="37870" custLinFactNeighborX="-9154" custLinFactNeighborY="7881"/>
      <dgm:spPr/>
    </dgm:pt>
    <dgm:pt modelId="{9F9B1E83-78C2-48CE-8039-18E6EC2DE359}" type="pres">
      <dgm:prSet presAssocID="{25AB92D1-EB9C-4C61-AC99-E7C104FFCA38}" presName="rootConnector" presStyleLbl="node1" presStyleIdx="1" presStyleCnt="2"/>
      <dgm:spPr/>
    </dgm:pt>
    <dgm:pt modelId="{4E0B6D0E-335C-4378-A8A4-CFE8E21232C2}" type="pres">
      <dgm:prSet presAssocID="{25AB92D1-EB9C-4C61-AC99-E7C104FFCA38}" presName="childShape" presStyleCnt="0"/>
      <dgm:spPr/>
    </dgm:pt>
    <dgm:pt modelId="{3BA2F6E4-5DB4-48E0-91F9-C3C705062922}" type="pres">
      <dgm:prSet presAssocID="{B127FE74-292C-45C3-A617-8F2F0BFB8196}" presName="Name13" presStyleLbl="parChTrans1D2" presStyleIdx="9" presStyleCnt="16"/>
      <dgm:spPr/>
    </dgm:pt>
    <dgm:pt modelId="{5DE5B142-5BD7-46C5-81E7-48AA04B5E13B}" type="pres">
      <dgm:prSet presAssocID="{02670118-ADD5-4B16-B06D-24691981F974}" presName="childText" presStyleLbl="bgAcc1" presStyleIdx="9" presStyleCnt="16" custScaleX="123831" custScaleY="33123">
        <dgm:presLayoutVars>
          <dgm:bulletEnabled val="1"/>
        </dgm:presLayoutVars>
      </dgm:prSet>
      <dgm:spPr/>
    </dgm:pt>
    <dgm:pt modelId="{5EE3A38A-230F-4A7E-945D-783B688610A9}" type="pres">
      <dgm:prSet presAssocID="{828DB443-671D-41FF-B33F-62031BA01D27}" presName="Name13" presStyleLbl="parChTrans1D2" presStyleIdx="10" presStyleCnt="16"/>
      <dgm:spPr/>
    </dgm:pt>
    <dgm:pt modelId="{A7E65621-2702-4D57-A4B0-C55E8D0785A3}" type="pres">
      <dgm:prSet presAssocID="{415DE584-5359-4212-81F9-1434799BBA51}" presName="childText" presStyleLbl="bgAcc1" presStyleIdx="10" presStyleCnt="16" custScaleX="174951" custScaleY="32472" custLinFactNeighborX="1756" custLinFactNeighborY="-11820">
        <dgm:presLayoutVars>
          <dgm:bulletEnabled val="1"/>
        </dgm:presLayoutVars>
      </dgm:prSet>
      <dgm:spPr/>
    </dgm:pt>
    <dgm:pt modelId="{6B1D9BB0-D351-4C94-88EA-338332FDF4FC}" type="pres">
      <dgm:prSet presAssocID="{69880D3A-7515-4517-B7EF-D4ECB238D182}" presName="Name13" presStyleLbl="parChTrans1D2" presStyleIdx="11" presStyleCnt="16"/>
      <dgm:spPr/>
    </dgm:pt>
    <dgm:pt modelId="{C76573CF-AA98-40BB-887E-EE8AE76A8DC8}" type="pres">
      <dgm:prSet presAssocID="{116C80CF-5BB3-46ED-99D7-5320EF135811}" presName="childText" presStyleLbl="bgAcc1" presStyleIdx="11" presStyleCnt="16" custScaleX="49354" custScaleY="32472" custLinFactNeighborX="1756" custLinFactNeighborY="-28775">
        <dgm:presLayoutVars>
          <dgm:bulletEnabled val="1"/>
        </dgm:presLayoutVars>
      </dgm:prSet>
      <dgm:spPr/>
    </dgm:pt>
    <dgm:pt modelId="{A65341F1-5A84-4F33-801F-B95C2EAFDEC5}" type="pres">
      <dgm:prSet presAssocID="{41843203-020D-4D5D-B9EA-FF7E4876D1F6}" presName="Name13" presStyleLbl="parChTrans1D2" presStyleIdx="12" presStyleCnt="16"/>
      <dgm:spPr/>
    </dgm:pt>
    <dgm:pt modelId="{7B28636B-4064-4D8E-84C3-C40274A02897}" type="pres">
      <dgm:prSet presAssocID="{8820194C-6C09-4655-BA92-ABEB93B857C8}" presName="childText" presStyleLbl="bgAcc1" presStyleIdx="12" presStyleCnt="16" custScaleX="202030" custScaleY="43471" custLinFactNeighborX="-7842" custLinFactNeighborY="-44108">
        <dgm:presLayoutVars>
          <dgm:bulletEnabled val="1"/>
        </dgm:presLayoutVars>
      </dgm:prSet>
      <dgm:spPr/>
    </dgm:pt>
    <dgm:pt modelId="{4613FC91-AD4E-4AEE-A785-6FD2F5669D46}" type="pres">
      <dgm:prSet presAssocID="{2FA762F2-9010-493E-8A69-7D7CC16EEF08}" presName="Name13" presStyleLbl="parChTrans1D2" presStyleIdx="13" presStyleCnt="16"/>
      <dgm:spPr/>
    </dgm:pt>
    <dgm:pt modelId="{DC376083-85EF-4420-B968-04C885692969}" type="pres">
      <dgm:prSet presAssocID="{9ECAFB00-2D0A-4401-9508-1FA52D0D60CE}" presName="childText" presStyleLbl="bgAcc1" presStyleIdx="13" presStyleCnt="16" custScaleX="174394" custScaleY="56150" custLinFactNeighborX="-16812" custLinFactNeighborY="-56457">
        <dgm:presLayoutVars>
          <dgm:bulletEnabled val="1"/>
        </dgm:presLayoutVars>
      </dgm:prSet>
      <dgm:spPr/>
    </dgm:pt>
    <dgm:pt modelId="{85142267-5ED1-411C-BBA6-391E853F1879}" type="pres">
      <dgm:prSet presAssocID="{14DF63ED-05E1-456A-85F2-218B1D06B3E7}" presName="Name13" presStyleLbl="parChTrans1D2" presStyleIdx="14" presStyleCnt="16"/>
      <dgm:spPr/>
    </dgm:pt>
    <dgm:pt modelId="{385D47FD-1BB7-4C28-AF04-C084375F220E}" type="pres">
      <dgm:prSet presAssocID="{171D1417-A8E9-4B6F-B744-8AEB55DFEB67}" presName="childText" presStyleLbl="bgAcc1" presStyleIdx="14" presStyleCnt="16" custScaleX="182918" custScaleY="33058" custLinFactNeighborX="1436" custLinFactNeighborY="-75280">
        <dgm:presLayoutVars>
          <dgm:bulletEnabled val="1"/>
        </dgm:presLayoutVars>
      </dgm:prSet>
      <dgm:spPr/>
    </dgm:pt>
    <dgm:pt modelId="{B67E17C5-2E00-4120-A97D-6FD38F1AE47C}" type="pres">
      <dgm:prSet presAssocID="{EE70F5AE-F067-4FEA-AA5E-7F090BB499BC}" presName="Name13" presStyleLbl="parChTrans1D2" presStyleIdx="15" presStyleCnt="16"/>
      <dgm:spPr/>
    </dgm:pt>
    <dgm:pt modelId="{F896BFEE-68FD-45F8-87AF-95A9D9C1916D}" type="pres">
      <dgm:prSet presAssocID="{29BA1462-4EF2-42F2-AABB-631C730EFE62}" presName="childText" presStyleLbl="bgAcc1" presStyleIdx="15" presStyleCnt="16" custScaleX="183246" custScaleY="60985" custLinFactNeighborX="1052" custLinFactNeighborY="-92826">
        <dgm:presLayoutVars>
          <dgm:bulletEnabled val="1"/>
        </dgm:presLayoutVars>
      </dgm:prSet>
      <dgm:spPr/>
    </dgm:pt>
  </dgm:ptLst>
  <dgm:cxnLst>
    <dgm:cxn modelId="{74074005-BB62-4FAA-A202-C8818EEEC42A}" type="presOf" srcId="{8BAF8E5F-E698-4C60-8AA7-E6E9597CE13F}" destId="{0F631C83-D0F9-460E-8BDF-11BF2BC432E8}" srcOrd="0" destOrd="0" presId="urn:microsoft.com/office/officeart/2005/8/layout/hierarchy3"/>
    <dgm:cxn modelId="{E5161307-EA1A-4ABB-A946-7FFEB666F058}" type="presOf" srcId="{2FA762F2-9010-493E-8A69-7D7CC16EEF08}" destId="{4613FC91-AD4E-4AEE-A785-6FD2F5669D46}" srcOrd="0" destOrd="0" presId="urn:microsoft.com/office/officeart/2005/8/layout/hierarchy3"/>
    <dgm:cxn modelId="{CE80EA07-C01C-403D-904C-AA7D6E847D42}" srcId="{25AB92D1-EB9C-4C61-AC99-E7C104FFCA38}" destId="{9ECAFB00-2D0A-4401-9508-1FA52D0D60CE}" srcOrd="4" destOrd="0" parTransId="{2FA762F2-9010-493E-8A69-7D7CC16EEF08}" sibTransId="{C21D00CC-FBB3-4E11-B1F4-99F8A0E1450E}"/>
    <dgm:cxn modelId="{1AC9040D-D60E-4E46-BF23-E76BB29E918C}" type="presOf" srcId="{41843203-020D-4D5D-B9EA-FF7E4876D1F6}" destId="{A65341F1-5A84-4F33-801F-B95C2EAFDEC5}" srcOrd="0" destOrd="0" presId="urn:microsoft.com/office/officeart/2005/8/layout/hierarchy3"/>
    <dgm:cxn modelId="{798BF910-72B9-4D77-8F9A-DBF7AEDF2365}" srcId="{DA513F31-DC2F-4146-868E-D13FBD04CB03}" destId="{25AB92D1-EB9C-4C61-AC99-E7C104FFCA38}" srcOrd="1" destOrd="0" parTransId="{C94B209A-53B4-49AC-9E76-1F6203104648}" sibTransId="{FBAC0C88-62C9-49FD-B82B-ADC569A89E99}"/>
    <dgm:cxn modelId="{88C00E16-1F0E-4535-A249-6E1DFB49235C}" srcId="{143D776A-B944-41DF-A3DC-A14B85D7FDAE}" destId="{C41B4C61-BD74-41FB-A1DD-57EF5659A9DE}" srcOrd="7" destOrd="0" parTransId="{441FC69F-7F82-42CF-9E47-975B02BB639E}" sibTransId="{6453137C-DB50-49D4-82C0-D0B82A383DEE}"/>
    <dgm:cxn modelId="{03D03A17-7926-41F2-9C25-528D10282603}" srcId="{25AB92D1-EB9C-4C61-AC99-E7C104FFCA38}" destId="{8820194C-6C09-4655-BA92-ABEB93B857C8}" srcOrd="3" destOrd="0" parTransId="{41843203-020D-4D5D-B9EA-FF7E4876D1F6}" sibTransId="{C8F91902-111D-4D1F-960C-6FDA27A66F52}"/>
    <dgm:cxn modelId="{9BE20018-C96C-4082-80D2-9B40D2D9ED36}" type="presOf" srcId="{4DB6780D-362C-4B3A-8E4A-E8D1A50FD7D3}" destId="{25DC8192-443F-49BA-B206-51C915F53DDD}" srcOrd="0" destOrd="0" presId="urn:microsoft.com/office/officeart/2005/8/layout/hierarchy3"/>
    <dgm:cxn modelId="{B600E819-3299-4EA8-8F3B-AEC329752A64}" type="presOf" srcId="{432820F5-1DD6-4F3C-8168-17E1066DBC83}" destId="{D50A4B01-FDB0-4B32-84F6-0F8332612BB2}" srcOrd="0" destOrd="0" presId="urn:microsoft.com/office/officeart/2005/8/layout/hierarchy3"/>
    <dgm:cxn modelId="{A586561B-C4CA-41D6-9DC5-15F00F0A5633}" srcId="{143D776A-B944-41DF-A3DC-A14B85D7FDAE}" destId="{45C88071-058C-4E27-9408-463EFA0B8B49}" srcOrd="0" destOrd="0" parTransId="{60030B37-0652-45B0-86DA-B54E44C8A7BD}" sibTransId="{BB2180E5-C08F-42D2-B7B5-A9AE2D263AC6}"/>
    <dgm:cxn modelId="{71C7321C-CC9B-49E6-95F0-78AFF453BAC9}" type="presOf" srcId="{EE70F5AE-F067-4FEA-AA5E-7F090BB499BC}" destId="{B67E17C5-2E00-4120-A97D-6FD38F1AE47C}" srcOrd="0" destOrd="0" presId="urn:microsoft.com/office/officeart/2005/8/layout/hierarchy3"/>
    <dgm:cxn modelId="{BAD0061D-7460-48C7-8D84-427AA99781D3}" type="presOf" srcId="{171D1417-A8E9-4B6F-B744-8AEB55DFEB67}" destId="{385D47FD-1BB7-4C28-AF04-C084375F220E}" srcOrd="0" destOrd="0" presId="urn:microsoft.com/office/officeart/2005/8/layout/hierarchy3"/>
    <dgm:cxn modelId="{80EF691F-C455-4AFD-85C9-877CB3B92F7C}" type="presOf" srcId="{8820194C-6C09-4655-BA92-ABEB93B857C8}" destId="{7B28636B-4064-4D8E-84C3-C40274A02897}" srcOrd="0" destOrd="0" presId="urn:microsoft.com/office/officeart/2005/8/layout/hierarchy3"/>
    <dgm:cxn modelId="{A60B5123-4F70-4BA5-A747-C3A5AB2076C8}" type="presOf" srcId="{45C88071-058C-4E27-9408-463EFA0B8B49}" destId="{2549A44F-1D4D-4979-A0E8-01D2A76FC21A}" srcOrd="0" destOrd="0" presId="urn:microsoft.com/office/officeart/2005/8/layout/hierarchy3"/>
    <dgm:cxn modelId="{30C0F924-382A-434E-B726-1371295958C5}" srcId="{25AB92D1-EB9C-4C61-AC99-E7C104FFCA38}" destId="{171D1417-A8E9-4B6F-B744-8AEB55DFEB67}" srcOrd="5" destOrd="0" parTransId="{14DF63ED-05E1-456A-85F2-218B1D06B3E7}" sibTransId="{83A031B8-D861-4BC1-898B-3F8FDCE38860}"/>
    <dgm:cxn modelId="{08D4ED26-2649-428D-A653-8DD729B3D792}" type="presOf" srcId="{25AB92D1-EB9C-4C61-AC99-E7C104FFCA38}" destId="{EB266EEB-1D7D-4157-B4E8-322B6F5FB5A4}" srcOrd="0" destOrd="0" presId="urn:microsoft.com/office/officeart/2005/8/layout/hierarchy3"/>
    <dgm:cxn modelId="{A10F952D-E220-407F-B0C4-35AD10F2AE87}" type="presOf" srcId="{C41B4C61-BD74-41FB-A1DD-57EF5659A9DE}" destId="{EE1A54FB-FD25-4883-BE46-4D2F6B8D9912}" srcOrd="0" destOrd="0" presId="urn:microsoft.com/office/officeart/2005/8/layout/hierarchy3"/>
    <dgm:cxn modelId="{CAABE02D-33D2-4140-91A0-B6A73DCD55A6}" type="presOf" srcId="{6E77F21E-175A-48A4-80EC-55E3D84FA1FE}" destId="{7C8D36CA-C93B-46FE-A513-D4DE1ECD415D}" srcOrd="0" destOrd="0" presId="urn:microsoft.com/office/officeart/2005/8/layout/hierarchy3"/>
    <dgm:cxn modelId="{17550238-A788-4243-B776-4013164955BD}" type="presOf" srcId="{461858CD-ACC6-46D1-AFC0-D5EAA3B0EF5B}" destId="{2E400D32-DEC5-4917-840F-567E7E681E9E}" srcOrd="0" destOrd="0" presId="urn:microsoft.com/office/officeart/2005/8/layout/hierarchy3"/>
    <dgm:cxn modelId="{30269E5B-6126-43DA-8E4E-214A697C45AB}" srcId="{25AB92D1-EB9C-4C61-AC99-E7C104FFCA38}" destId="{02670118-ADD5-4B16-B06D-24691981F974}" srcOrd="0" destOrd="0" parTransId="{B127FE74-292C-45C3-A617-8F2F0BFB8196}" sibTransId="{44AE2173-EB14-4329-92B0-A2E48B6843FF}"/>
    <dgm:cxn modelId="{FA4A6141-4E0E-4277-818B-F9A558FD9D0F}" srcId="{143D776A-B944-41DF-A3DC-A14B85D7FDAE}" destId="{4DB6780D-362C-4B3A-8E4A-E8D1A50FD7D3}" srcOrd="4" destOrd="0" parTransId="{7935194C-712E-416F-9323-3B2D525D4542}" sibTransId="{296DE18B-3537-4EF1-8D33-25B67270C30E}"/>
    <dgm:cxn modelId="{F5A44961-B3F8-4121-88A5-75D14E130840}" srcId="{143D776A-B944-41DF-A3DC-A14B85D7FDAE}" destId="{98CD7B2C-287F-4456-9792-B6BFF6618412}" srcOrd="3" destOrd="0" parTransId="{6E77F21E-175A-48A4-80EC-55E3D84FA1FE}" sibTransId="{304F2054-CF5A-41F5-B01E-D3A710978BF0}"/>
    <dgm:cxn modelId="{65985641-4125-461A-8A2F-0BFBB79F1F2B}" type="presOf" srcId="{143D776A-B944-41DF-A3DC-A14B85D7FDAE}" destId="{8B116E92-8ABA-4E72-86B6-9FE22ED03CC5}" srcOrd="0" destOrd="0" presId="urn:microsoft.com/office/officeart/2005/8/layout/hierarchy3"/>
    <dgm:cxn modelId="{CB29F061-FE83-4372-A47E-44DC23B46F8F}" type="presOf" srcId="{25AB92D1-EB9C-4C61-AC99-E7C104FFCA38}" destId="{9F9B1E83-78C2-48CE-8039-18E6EC2DE359}" srcOrd="1" destOrd="0" presId="urn:microsoft.com/office/officeart/2005/8/layout/hierarchy3"/>
    <dgm:cxn modelId="{A3D85A6C-5DFE-41A1-8F00-EC5BA085A4CF}" srcId="{143D776A-B944-41DF-A3DC-A14B85D7FDAE}" destId="{689291C3-F896-47B2-B0F7-4863230B14A7}" srcOrd="8" destOrd="0" parTransId="{432820F5-1DD6-4F3C-8168-17E1066DBC83}" sibTransId="{D0409446-A992-4997-941C-D29C442C4692}"/>
    <dgm:cxn modelId="{856C956D-527B-4970-9A3F-2F3D6956E56D}" srcId="{DA513F31-DC2F-4146-868E-D13FBD04CB03}" destId="{143D776A-B944-41DF-A3DC-A14B85D7FDAE}" srcOrd="0" destOrd="0" parTransId="{3865325A-9EE5-4832-8321-02EF4030F07B}" sibTransId="{8FE89314-D4AA-46C5-8209-14CF1EDA27CD}"/>
    <dgm:cxn modelId="{1D4F5356-546C-4E00-8F8D-3A3B774F1219}" srcId="{25AB92D1-EB9C-4C61-AC99-E7C104FFCA38}" destId="{29BA1462-4EF2-42F2-AABB-631C730EFE62}" srcOrd="6" destOrd="0" parTransId="{EE70F5AE-F067-4FEA-AA5E-7F090BB499BC}" sibTransId="{D3FEDAC3-80B1-43F7-8003-F6A5F997152D}"/>
    <dgm:cxn modelId="{E00E4358-C20C-4F47-8446-A41A8FD9884F}" type="presOf" srcId="{9ECAFB00-2D0A-4401-9508-1FA52D0D60CE}" destId="{DC376083-85EF-4420-B968-04C885692969}" srcOrd="0" destOrd="0" presId="urn:microsoft.com/office/officeart/2005/8/layout/hierarchy3"/>
    <dgm:cxn modelId="{5E61847C-5E1D-410E-8FD3-7DB50CB675CB}" type="presOf" srcId="{1033F485-F5CC-447C-8D0E-410F9836CFB1}" destId="{82E21C3F-A52D-4EAC-A79B-A80DBA0FB2E7}" srcOrd="0" destOrd="0" presId="urn:microsoft.com/office/officeart/2005/8/layout/hierarchy3"/>
    <dgm:cxn modelId="{50BC5380-BDD1-4CA1-8828-DC7C53C7D086}" type="presOf" srcId="{F971E8E4-B666-492E-ACEB-1133344DA93B}" destId="{80EFA0F4-B42E-4AA8-AACC-3B66C3FF1283}" srcOrd="0" destOrd="0" presId="urn:microsoft.com/office/officeart/2005/8/layout/hierarchy3"/>
    <dgm:cxn modelId="{3F59EE84-AB50-45FD-925A-C08EB7BB6EB1}" type="presOf" srcId="{116C80CF-5BB3-46ED-99D7-5320EF135811}" destId="{C76573CF-AA98-40BB-887E-EE8AE76A8DC8}" srcOrd="0" destOrd="0" presId="urn:microsoft.com/office/officeart/2005/8/layout/hierarchy3"/>
    <dgm:cxn modelId="{1A6DE586-8E6D-4E77-89AC-31595B549C3F}" type="presOf" srcId="{29BA1462-4EF2-42F2-AABB-631C730EFE62}" destId="{F896BFEE-68FD-45F8-87AF-95A9D9C1916D}" srcOrd="0" destOrd="0" presId="urn:microsoft.com/office/officeart/2005/8/layout/hierarchy3"/>
    <dgm:cxn modelId="{2396DE8D-D443-4BFD-8C73-0C9866A269E3}" type="presOf" srcId="{98CD7B2C-287F-4456-9792-B6BFF6618412}" destId="{4E829658-9474-4F42-9160-FD007107C700}" srcOrd="0" destOrd="0" presId="urn:microsoft.com/office/officeart/2005/8/layout/hierarchy3"/>
    <dgm:cxn modelId="{9C4CFC9A-8063-4D2C-9DEA-5E567FDBDDB0}" type="presOf" srcId="{9627C92C-04B7-4804-B842-81F01747FBA6}" destId="{2BBD3BEA-3CF7-4844-9960-D8FE95D5DBD9}" srcOrd="0" destOrd="0" presId="urn:microsoft.com/office/officeart/2005/8/layout/hierarchy3"/>
    <dgm:cxn modelId="{991ED6A4-F232-453C-8C89-8A3C60AA141D}" srcId="{25AB92D1-EB9C-4C61-AC99-E7C104FFCA38}" destId="{116C80CF-5BB3-46ED-99D7-5320EF135811}" srcOrd="2" destOrd="0" parTransId="{69880D3A-7515-4517-B7EF-D4ECB238D182}" sibTransId="{09807281-651D-4A92-9613-B2BE081AAD81}"/>
    <dgm:cxn modelId="{855DC7A6-28A4-44F9-AA66-FB60A653AD9D}" type="presOf" srcId="{7935194C-712E-416F-9323-3B2D525D4542}" destId="{F831023F-2065-47BD-AFBB-6475F6817C5E}" srcOrd="0" destOrd="0" presId="urn:microsoft.com/office/officeart/2005/8/layout/hierarchy3"/>
    <dgm:cxn modelId="{8E7901A8-8E9D-48B6-A7B0-294BF30DFFC8}" type="presOf" srcId="{02670118-ADD5-4B16-B06D-24691981F974}" destId="{5DE5B142-5BD7-46C5-81E7-48AA04B5E13B}" srcOrd="0" destOrd="0" presId="urn:microsoft.com/office/officeart/2005/8/layout/hierarchy3"/>
    <dgm:cxn modelId="{A36FB1B0-6B33-4821-ABBE-6EEBC5512707}" type="presOf" srcId="{143D776A-B944-41DF-A3DC-A14B85D7FDAE}" destId="{17D0F43C-FD22-4A29-8692-26A39E429AA4}" srcOrd="1" destOrd="0" presId="urn:microsoft.com/office/officeart/2005/8/layout/hierarchy3"/>
    <dgm:cxn modelId="{207E95B1-5845-47EA-BCCB-8CCB407B5B34}" srcId="{25AB92D1-EB9C-4C61-AC99-E7C104FFCA38}" destId="{415DE584-5359-4212-81F9-1434799BBA51}" srcOrd="1" destOrd="0" parTransId="{828DB443-671D-41FF-B33F-62031BA01D27}" sibTransId="{F7D35A5E-62A5-4FA4-A7F4-65BC3831F6CB}"/>
    <dgm:cxn modelId="{19C918BA-AB08-4A97-A7CD-E1453BECD1D5}" type="presOf" srcId="{52F78121-13FF-4291-A4C1-AFA940DF95F5}" destId="{43BF741F-FDE7-4E97-9FA2-4153161B401C}" srcOrd="0" destOrd="0" presId="urn:microsoft.com/office/officeart/2005/8/layout/hierarchy3"/>
    <dgm:cxn modelId="{33758EC1-13AB-4E6B-9263-B859DA336E0E}" srcId="{143D776A-B944-41DF-A3DC-A14B85D7FDAE}" destId="{DE757E63-FE31-491E-9664-4C330115513D}" srcOrd="5" destOrd="0" parTransId="{1033F485-F5CC-447C-8D0E-410F9836CFB1}" sibTransId="{EF0D9CBE-8415-4B6E-883A-4F18C41D8F7B}"/>
    <dgm:cxn modelId="{056464C5-3787-4B95-8CA6-69A578667364}" type="presOf" srcId="{DA513F31-DC2F-4146-868E-D13FBD04CB03}" destId="{A22026D5-D9FE-4A26-A528-B39B2D1E8D7F}" srcOrd="0" destOrd="0" presId="urn:microsoft.com/office/officeart/2005/8/layout/hierarchy3"/>
    <dgm:cxn modelId="{77697CC9-D6E1-4812-B746-9F1AEF0AE094}" type="presOf" srcId="{B127FE74-292C-45C3-A617-8F2F0BFB8196}" destId="{3BA2F6E4-5DB4-48E0-91F9-C3C705062922}" srcOrd="0" destOrd="0" presId="urn:microsoft.com/office/officeart/2005/8/layout/hierarchy3"/>
    <dgm:cxn modelId="{798643CA-6E07-47EB-A2A5-6C9A695E43BA}" srcId="{143D776A-B944-41DF-A3DC-A14B85D7FDAE}" destId="{461858CD-ACC6-46D1-AFC0-D5EAA3B0EF5B}" srcOrd="1" destOrd="0" parTransId="{F971E8E4-B666-492E-ACEB-1133344DA93B}" sibTransId="{C05FA846-8560-440B-BD7C-9DC9AA46E2D2}"/>
    <dgm:cxn modelId="{03C936D1-3FA3-4E81-A7CA-6FA1A79BC667}" srcId="{143D776A-B944-41DF-A3DC-A14B85D7FDAE}" destId="{8601EC38-3400-4280-8640-06589CF66543}" srcOrd="2" destOrd="0" parTransId="{52F78121-13FF-4291-A4C1-AFA940DF95F5}" sibTransId="{E21A303B-30A8-4751-B885-EACF27D82BE1}"/>
    <dgm:cxn modelId="{B074CDE2-5FC1-4DA8-80DF-AB62FA01A471}" srcId="{143D776A-B944-41DF-A3DC-A14B85D7FDAE}" destId="{8BAF8E5F-E698-4C60-8AA7-E6E9597CE13F}" srcOrd="6" destOrd="0" parTransId="{9627C92C-04B7-4804-B842-81F01747FBA6}" sibTransId="{C3F7DAAF-E309-435B-8799-D7D33C684F26}"/>
    <dgm:cxn modelId="{ED9C81E4-BF08-4D11-9793-699F7B2E854A}" type="presOf" srcId="{DE757E63-FE31-491E-9664-4C330115513D}" destId="{2534349C-CA66-4F0F-B88E-4A609A08BFE0}" srcOrd="0" destOrd="0" presId="urn:microsoft.com/office/officeart/2005/8/layout/hierarchy3"/>
    <dgm:cxn modelId="{97E21EE5-E603-451D-817B-199D30F5A159}" type="presOf" srcId="{828DB443-671D-41FF-B33F-62031BA01D27}" destId="{5EE3A38A-230F-4A7E-945D-783B688610A9}" srcOrd="0" destOrd="0" presId="urn:microsoft.com/office/officeart/2005/8/layout/hierarchy3"/>
    <dgm:cxn modelId="{826F31EB-A5A2-4B53-8F98-FB3ED8A2F3C9}" type="presOf" srcId="{689291C3-F896-47B2-B0F7-4863230B14A7}" destId="{42562F78-3A99-4DD0-A2F9-8FE7162E0880}" srcOrd="0" destOrd="0" presId="urn:microsoft.com/office/officeart/2005/8/layout/hierarchy3"/>
    <dgm:cxn modelId="{1140E4EC-F647-448A-A7E6-CF6C0A455B1B}" type="presOf" srcId="{8601EC38-3400-4280-8640-06589CF66543}" destId="{6B8B7101-3336-43DE-9259-5A3C9DED8080}" srcOrd="0" destOrd="0" presId="urn:microsoft.com/office/officeart/2005/8/layout/hierarchy3"/>
    <dgm:cxn modelId="{87AF6DEE-4D73-472B-BC3E-4F22D6D95E53}" type="presOf" srcId="{14DF63ED-05E1-456A-85F2-218B1D06B3E7}" destId="{85142267-5ED1-411C-BBA6-391E853F1879}" srcOrd="0" destOrd="0" presId="urn:microsoft.com/office/officeart/2005/8/layout/hierarchy3"/>
    <dgm:cxn modelId="{84DEBEF6-9E9B-4F5F-BB62-8BF5860241B1}" type="presOf" srcId="{60030B37-0652-45B0-86DA-B54E44C8A7BD}" destId="{1A98A4C9-8213-4F12-B4A3-A43440526F53}" srcOrd="0" destOrd="0" presId="urn:microsoft.com/office/officeart/2005/8/layout/hierarchy3"/>
    <dgm:cxn modelId="{668DE9F6-A87F-4859-AAD8-AA690C58EFB6}" type="presOf" srcId="{415DE584-5359-4212-81F9-1434799BBA51}" destId="{A7E65621-2702-4D57-A4B0-C55E8D0785A3}" srcOrd="0" destOrd="0" presId="urn:microsoft.com/office/officeart/2005/8/layout/hierarchy3"/>
    <dgm:cxn modelId="{41E61BFB-479F-47E4-B736-5E012DE56556}" type="presOf" srcId="{69880D3A-7515-4517-B7EF-D4ECB238D182}" destId="{6B1D9BB0-D351-4C94-88EA-338332FDF4FC}" srcOrd="0" destOrd="0" presId="urn:microsoft.com/office/officeart/2005/8/layout/hierarchy3"/>
    <dgm:cxn modelId="{F558A2FC-BE85-4A04-B702-7C798C95EDCD}" type="presOf" srcId="{441FC69F-7F82-42CF-9E47-975B02BB639E}" destId="{978A4CD3-4F03-4867-9577-26E1766B98A4}" srcOrd="0" destOrd="0" presId="urn:microsoft.com/office/officeart/2005/8/layout/hierarchy3"/>
    <dgm:cxn modelId="{8D7981AB-C67C-48D0-9970-A170B2B72BCF}" type="presParOf" srcId="{A22026D5-D9FE-4A26-A528-B39B2D1E8D7F}" destId="{ABD747AE-7F4D-453B-AD5A-ECC7467BADA9}" srcOrd="0" destOrd="0" presId="urn:microsoft.com/office/officeart/2005/8/layout/hierarchy3"/>
    <dgm:cxn modelId="{7504F8D9-0F1F-4B53-ABFC-E39C94FC060F}" type="presParOf" srcId="{ABD747AE-7F4D-453B-AD5A-ECC7467BADA9}" destId="{91F47571-25DD-4E95-83D6-214A75BC0FF2}" srcOrd="0" destOrd="0" presId="urn:microsoft.com/office/officeart/2005/8/layout/hierarchy3"/>
    <dgm:cxn modelId="{CF51F64D-C11A-44D4-937D-759D44073900}" type="presParOf" srcId="{91F47571-25DD-4E95-83D6-214A75BC0FF2}" destId="{8B116E92-8ABA-4E72-86B6-9FE22ED03CC5}" srcOrd="0" destOrd="0" presId="urn:microsoft.com/office/officeart/2005/8/layout/hierarchy3"/>
    <dgm:cxn modelId="{94EC0735-3D03-4D91-AA6E-B4D8BE37CCCE}" type="presParOf" srcId="{91F47571-25DD-4E95-83D6-214A75BC0FF2}" destId="{17D0F43C-FD22-4A29-8692-26A39E429AA4}" srcOrd="1" destOrd="0" presId="urn:microsoft.com/office/officeart/2005/8/layout/hierarchy3"/>
    <dgm:cxn modelId="{1C730026-9FC4-4A8A-94DE-050A0E620053}" type="presParOf" srcId="{ABD747AE-7F4D-453B-AD5A-ECC7467BADA9}" destId="{CC851641-DA58-4799-808A-31A8F010B018}" srcOrd="1" destOrd="0" presId="urn:microsoft.com/office/officeart/2005/8/layout/hierarchy3"/>
    <dgm:cxn modelId="{650DB9E6-C3E0-4665-BC4F-65469B653910}" type="presParOf" srcId="{CC851641-DA58-4799-808A-31A8F010B018}" destId="{1A98A4C9-8213-4F12-B4A3-A43440526F53}" srcOrd="0" destOrd="0" presId="urn:microsoft.com/office/officeart/2005/8/layout/hierarchy3"/>
    <dgm:cxn modelId="{65267B84-63F5-4C0D-A442-28B29286C69F}" type="presParOf" srcId="{CC851641-DA58-4799-808A-31A8F010B018}" destId="{2549A44F-1D4D-4979-A0E8-01D2A76FC21A}" srcOrd="1" destOrd="0" presId="urn:microsoft.com/office/officeart/2005/8/layout/hierarchy3"/>
    <dgm:cxn modelId="{39DB6624-A231-4AEE-B874-A41FED380B20}" type="presParOf" srcId="{CC851641-DA58-4799-808A-31A8F010B018}" destId="{80EFA0F4-B42E-4AA8-AACC-3B66C3FF1283}" srcOrd="2" destOrd="0" presId="urn:microsoft.com/office/officeart/2005/8/layout/hierarchy3"/>
    <dgm:cxn modelId="{8AF09ECD-7FA0-4258-86B1-A2B5E581C23A}" type="presParOf" srcId="{CC851641-DA58-4799-808A-31A8F010B018}" destId="{2E400D32-DEC5-4917-840F-567E7E681E9E}" srcOrd="3" destOrd="0" presId="urn:microsoft.com/office/officeart/2005/8/layout/hierarchy3"/>
    <dgm:cxn modelId="{1F6EC0E4-7A71-4F5B-8B98-7B47BA7A85EB}" type="presParOf" srcId="{CC851641-DA58-4799-808A-31A8F010B018}" destId="{43BF741F-FDE7-4E97-9FA2-4153161B401C}" srcOrd="4" destOrd="0" presId="urn:microsoft.com/office/officeart/2005/8/layout/hierarchy3"/>
    <dgm:cxn modelId="{310E414F-DE30-43E0-9366-7B0816804A78}" type="presParOf" srcId="{CC851641-DA58-4799-808A-31A8F010B018}" destId="{6B8B7101-3336-43DE-9259-5A3C9DED8080}" srcOrd="5" destOrd="0" presId="urn:microsoft.com/office/officeart/2005/8/layout/hierarchy3"/>
    <dgm:cxn modelId="{51ADE655-8267-4E3B-9832-5546A93D0CE3}" type="presParOf" srcId="{CC851641-DA58-4799-808A-31A8F010B018}" destId="{7C8D36CA-C93B-46FE-A513-D4DE1ECD415D}" srcOrd="6" destOrd="0" presId="urn:microsoft.com/office/officeart/2005/8/layout/hierarchy3"/>
    <dgm:cxn modelId="{0C8EE597-B0BD-43FB-8BC3-1752FCDCAFFD}" type="presParOf" srcId="{CC851641-DA58-4799-808A-31A8F010B018}" destId="{4E829658-9474-4F42-9160-FD007107C700}" srcOrd="7" destOrd="0" presId="urn:microsoft.com/office/officeart/2005/8/layout/hierarchy3"/>
    <dgm:cxn modelId="{9562133C-BE05-4DC4-AF27-4A2F0A70BAB0}" type="presParOf" srcId="{CC851641-DA58-4799-808A-31A8F010B018}" destId="{F831023F-2065-47BD-AFBB-6475F6817C5E}" srcOrd="8" destOrd="0" presId="urn:microsoft.com/office/officeart/2005/8/layout/hierarchy3"/>
    <dgm:cxn modelId="{E27B972D-8C9D-4326-86E0-1C592E7C12F0}" type="presParOf" srcId="{CC851641-DA58-4799-808A-31A8F010B018}" destId="{25DC8192-443F-49BA-B206-51C915F53DDD}" srcOrd="9" destOrd="0" presId="urn:microsoft.com/office/officeart/2005/8/layout/hierarchy3"/>
    <dgm:cxn modelId="{C4BB2E94-7F18-405E-9286-7AB4129CCC47}" type="presParOf" srcId="{CC851641-DA58-4799-808A-31A8F010B018}" destId="{82E21C3F-A52D-4EAC-A79B-A80DBA0FB2E7}" srcOrd="10" destOrd="0" presId="urn:microsoft.com/office/officeart/2005/8/layout/hierarchy3"/>
    <dgm:cxn modelId="{F1E682EA-E230-4842-89C7-295B0F14277E}" type="presParOf" srcId="{CC851641-DA58-4799-808A-31A8F010B018}" destId="{2534349C-CA66-4F0F-B88E-4A609A08BFE0}" srcOrd="11" destOrd="0" presId="urn:microsoft.com/office/officeart/2005/8/layout/hierarchy3"/>
    <dgm:cxn modelId="{7CDED00B-0875-4D65-8C88-06DC890C8AAB}" type="presParOf" srcId="{CC851641-DA58-4799-808A-31A8F010B018}" destId="{2BBD3BEA-3CF7-4844-9960-D8FE95D5DBD9}" srcOrd="12" destOrd="0" presId="urn:microsoft.com/office/officeart/2005/8/layout/hierarchy3"/>
    <dgm:cxn modelId="{BEE37CF7-0462-44FB-A911-4BE4FB8EFD58}" type="presParOf" srcId="{CC851641-DA58-4799-808A-31A8F010B018}" destId="{0F631C83-D0F9-460E-8BDF-11BF2BC432E8}" srcOrd="13" destOrd="0" presId="urn:microsoft.com/office/officeart/2005/8/layout/hierarchy3"/>
    <dgm:cxn modelId="{848380BF-1E8C-4903-ADF2-F7A4E40B5EF0}" type="presParOf" srcId="{CC851641-DA58-4799-808A-31A8F010B018}" destId="{978A4CD3-4F03-4867-9577-26E1766B98A4}" srcOrd="14" destOrd="0" presId="urn:microsoft.com/office/officeart/2005/8/layout/hierarchy3"/>
    <dgm:cxn modelId="{7051A953-0E4B-4012-9599-16DB02551B08}" type="presParOf" srcId="{CC851641-DA58-4799-808A-31A8F010B018}" destId="{EE1A54FB-FD25-4883-BE46-4D2F6B8D9912}" srcOrd="15" destOrd="0" presId="urn:microsoft.com/office/officeart/2005/8/layout/hierarchy3"/>
    <dgm:cxn modelId="{88C74287-BAF7-4A34-A8D1-212B870A8275}" type="presParOf" srcId="{CC851641-DA58-4799-808A-31A8F010B018}" destId="{D50A4B01-FDB0-4B32-84F6-0F8332612BB2}" srcOrd="16" destOrd="0" presId="urn:microsoft.com/office/officeart/2005/8/layout/hierarchy3"/>
    <dgm:cxn modelId="{FC8D299D-F4A3-403F-AED4-5F5400E05AC4}" type="presParOf" srcId="{CC851641-DA58-4799-808A-31A8F010B018}" destId="{42562F78-3A99-4DD0-A2F9-8FE7162E0880}" srcOrd="17" destOrd="0" presId="urn:microsoft.com/office/officeart/2005/8/layout/hierarchy3"/>
    <dgm:cxn modelId="{6DEA3F45-95ED-4A27-9515-6BE8AB299918}" type="presParOf" srcId="{A22026D5-D9FE-4A26-A528-B39B2D1E8D7F}" destId="{AD2C4CD8-D69E-4B7F-807D-CC6380325D57}" srcOrd="1" destOrd="0" presId="urn:microsoft.com/office/officeart/2005/8/layout/hierarchy3"/>
    <dgm:cxn modelId="{FDE73A79-F8B7-4976-99B8-9F746A074C47}" type="presParOf" srcId="{AD2C4CD8-D69E-4B7F-807D-CC6380325D57}" destId="{7592322F-FB2D-4686-ABD6-2EC4058863DE}" srcOrd="0" destOrd="0" presId="urn:microsoft.com/office/officeart/2005/8/layout/hierarchy3"/>
    <dgm:cxn modelId="{DB9FA795-AE89-4C81-9F0A-0E05184777A0}" type="presParOf" srcId="{7592322F-FB2D-4686-ABD6-2EC4058863DE}" destId="{EB266EEB-1D7D-4157-B4E8-322B6F5FB5A4}" srcOrd="0" destOrd="0" presId="urn:microsoft.com/office/officeart/2005/8/layout/hierarchy3"/>
    <dgm:cxn modelId="{778904CD-C253-4573-8A99-13D28787ED40}" type="presParOf" srcId="{7592322F-FB2D-4686-ABD6-2EC4058863DE}" destId="{9F9B1E83-78C2-48CE-8039-18E6EC2DE359}" srcOrd="1" destOrd="0" presId="urn:microsoft.com/office/officeart/2005/8/layout/hierarchy3"/>
    <dgm:cxn modelId="{BAFCDCFF-F5D6-4EB7-A8D9-5E26BABC7F2D}" type="presParOf" srcId="{AD2C4CD8-D69E-4B7F-807D-CC6380325D57}" destId="{4E0B6D0E-335C-4378-A8A4-CFE8E21232C2}" srcOrd="1" destOrd="0" presId="urn:microsoft.com/office/officeart/2005/8/layout/hierarchy3"/>
    <dgm:cxn modelId="{3D3434F6-D5FB-45D6-800F-E668D75C84D4}" type="presParOf" srcId="{4E0B6D0E-335C-4378-A8A4-CFE8E21232C2}" destId="{3BA2F6E4-5DB4-48E0-91F9-C3C705062922}" srcOrd="0" destOrd="0" presId="urn:microsoft.com/office/officeart/2005/8/layout/hierarchy3"/>
    <dgm:cxn modelId="{CF43F523-8D5B-4EEC-BF7B-D3E2ABD8E48B}" type="presParOf" srcId="{4E0B6D0E-335C-4378-A8A4-CFE8E21232C2}" destId="{5DE5B142-5BD7-46C5-81E7-48AA04B5E13B}" srcOrd="1" destOrd="0" presId="urn:microsoft.com/office/officeart/2005/8/layout/hierarchy3"/>
    <dgm:cxn modelId="{83276F77-C9EF-4A4C-8573-643DF60A44D6}" type="presParOf" srcId="{4E0B6D0E-335C-4378-A8A4-CFE8E21232C2}" destId="{5EE3A38A-230F-4A7E-945D-783B688610A9}" srcOrd="2" destOrd="0" presId="urn:microsoft.com/office/officeart/2005/8/layout/hierarchy3"/>
    <dgm:cxn modelId="{D3F15A66-1CB9-40DF-B840-4E355F444DF2}" type="presParOf" srcId="{4E0B6D0E-335C-4378-A8A4-CFE8E21232C2}" destId="{A7E65621-2702-4D57-A4B0-C55E8D0785A3}" srcOrd="3" destOrd="0" presId="urn:microsoft.com/office/officeart/2005/8/layout/hierarchy3"/>
    <dgm:cxn modelId="{84862F4B-8BAA-45EB-9137-EF045B57557B}" type="presParOf" srcId="{4E0B6D0E-335C-4378-A8A4-CFE8E21232C2}" destId="{6B1D9BB0-D351-4C94-88EA-338332FDF4FC}" srcOrd="4" destOrd="0" presId="urn:microsoft.com/office/officeart/2005/8/layout/hierarchy3"/>
    <dgm:cxn modelId="{A461CB32-0746-468A-B235-43642DED942F}" type="presParOf" srcId="{4E0B6D0E-335C-4378-A8A4-CFE8E21232C2}" destId="{C76573CF-AA98-40BB-887E-EE8AE76A8DC8}" srcOrd="5" destOrd="0" presId="urn:microsoft.com/office/officeart/2005/8/layout/hierarchy3"/>
    <dgm:cxn modelId="{38E044B0-6E21-449E-A4E5-68BB1CEC764E}" type="presParOf" srcId="{4E0B6D0E-335C-4378-A8A4-CFE8E21232C2}" destId="{A65341F1-5A84-4F33-801F-B95C2EAFDEC5}" srcOrd="6" destOrd="0" presId="urn:microsoft.com/office/officeart/2005/8/layout/hierarchy3"/>
    <dgm:cxn modelId="{C504B3CE-2103-4B0A-A5EE-E999171D8943}" type="presParOf" srcId="{4E0B6D0E-335C-4378-A8A4-CFE8E21232C2}" destId="{7B28636B-4064-4D8E-84C3-C40274A02897}" srcOrd="7" destOrd="0" presId="urn:microsoft.com/office/officeart/2005/8/layout/hierarchy3"/>
    <dgm:cxn modelId="{8148DD55-C0B8-44DE-978B-43705057ABD0}" type="presParOf" srcId="{4E0B6D0E-335C-4378-A8A4-CFE8E21232C2}" destId="{4613FC91-AD4E-4AEE-A785-6FD2F5669D46}" srcOrd="8" destOrd="0" presId="urn:microsoft.com/office/officeart/2005/8/layout/hierarchy3"/>
    <dgm:cxn modelId="{8D2058AF-2E57-4BDF-AD71-365E8B229D3C}" type="presParOf" srcId="{4E0B6D0E-335C-4378-A8A4-CFE8E21232C2}" destId="{DC376083-85EF-4420-B968-04C885692969}" srcOrd="9" destOrd="0" presId="urn:microsoft.com/office/officeart/2005/8/layout/hierarchy3"/>
    <dgm:cxn modelId="{DFC58C11-07ED-4467-B325-86B62EEFD6A9}" type="presParOf" srcId="{4E0B6D0E-335C-4378-A8A4-CFE8E21232C2}" destId="{85142267-5ED1-411C-BBA6-391E853F1879}" srcOrd="10" destOrd="0" presId="urn:microsoft.com/office/officeart/2005/8/layout/hierarchy3"/>
    <dgm:cxn modelId="{9EA50DAF-6E55-4E79-816D-DD692AEC23B2}" type="presParOf" srcId="{4E0B6D0E-335C-4378-A8A4-CFE8E21232C2}" destId="{385D47FD-1BB7-4C28-AF04-C084375F220E}" srcOrd="11" destOrd="0" presId="urn:microsoft.com/office/officeart/2005/8/layout/hierarchy3"/>
    <dgm:cxn modelId="{3AD7E0DF-14F5-417D-9611-2CA80C249D9A}" type="presParOf" srcId="{4E0B6D0E-335C-4378-A8A4-CFE8E21232C2}" destId="{B67E17C5-2E00-4120-A97D-6FD38F1AE47C}" srcOrd="12" destOrd="0" presId="urn:microsoft.com/office/officeart/2005/8/layout/hierarchy3"/>
    <dgm:cxn modelId="{31A9916C-35E5-459A-B9E5-55AEBCE1CE0F}" type="presParOf" srcId="{4E0B6D0E-335C-4378-A8A4-CFE8E21232C2}" destId="{F896BFEE-68FD-45F8-87AF-95A9D9C1916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16E92-8ABA-4E72-86B6-9FE22ED03CC5}">
      <dsp:nvSpPr>
        <dsp:cNvPr id="0" name=""/>
        <dsp:cNvSpPr/>
      </dsp:nvSpPr>
      <dsp:spPr>
        <a:xfrm>
          <a:off x="0" y="12378"/>
          <a:ext cx="3225912" cy="418662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</a:p>
      </dsp:txBody>
      <dsp:txXfrm>
        <a:off x="12262" y="24640"/>
        <a:ext cx="3201388" cy="394138"/>
      </dsp:txXfrm>
    </dsp:sp>
    <dsp:sp modelId="{1A98A4C9-8213-4F12-B4A3-A43440526F53}">
      <dsp:nvSpPr>
        <dsp:cNvPr id="0" name=""/>
        <dsp:cNvSpPr/>
      </dsp:nvSpPr>
      <dsp:spPr>
        <a:xfrm>
          <a:off x="276871" y="431041"/>
          <a:ext cx="91440" cy="288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836"/>
              </a:lnTo>
              <a:lnTo>
                <a:pt x="87901" y="2888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9A44F-1D4D-4979-A0E8-01D2A76FC21A}">
      <dsp:nvSpPr>
        <dsp:cNvPr id="0" name=""/>
        <dsp:cNvSpPr/>
      </dsp:nvSpPr>
      <dsp:spPr>
        <a:xfrm>
          <a:off x="364772" y="519536"/>
          <a:ext cx="2870893" cy="400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Исполнение расходов</a:t>
          </a:r>
        </a:p>
      </dsp:txBody>
      <dsp:txXfrm>
        <a:off x="376508" y="531272"/>
        <a:ext cx="2847421" cy="377210"/>
      </dsp:txXfrm>
    </dsp:sp>
    <dsp:sp modelId="{80EFA0F4-B42E-4AA8-AACC-3B66C3FF1283}">
      <dsp:nvSpPr>
        <dsp:cNvPr id="0" name=""/>
        <dsp:cNvSpPr/>
      </dsp:nvSpPr>
      <dsp:spPr>
        <a:xfrm>
          <a:off x="276871" y="431041"/>
          <a:ext cx="91440" cy="74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69"/>
              </a:lnTo>
              <a:lnTo>
                <a:pt x="75291" y="743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00D32-DEC5-4917-840F-567E7E681E9E}">
      <dsp:nvSpPr>
        <dsp:cNvPr id="0" name=""/>
        <dsp:cNvSpPr/>
      </dsp:nvSpPr>
      <dsp:spPr>
        <a:xfrm>
          <a:off x="352162" y="1020264"/>
          <a:ext cx="3235642" cy="309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Социальная направленность</a:t>
          </a:r>
        </a:p>
      </dsp:txBody>
      <dsp:txXfrm>
        <a:off x="361215" y="1029317"/>
        <a:ext cx="3217536" cy="290988"/>
      </dsp:txXfrm>
    </dsp:sp>
    <dsp:sp modelId="{43BF741F-FDE7-4E97-9FA2-4153161B401C}">
      <dsp:nvSpPr>
        <dsp:cNvPr id="0" name=""/>
        <dsp:cNvSpPr/>
      </dsp:nvSpPr>
      <dsp:spPr>
        <a:xfrm>
          <a:off x="276871" y="431041"/>
          <a:ext cx="91440" cy="1171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1220"/>
              </a:lnTo>
              <a:lnTo>
                <a:pt x="79420" y="11712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B7101-3336-43DE-9259-5A3C9DED8080}">
      <dsp:nvSpPr>
        <dsp:cNvPr id="0" name=""/>
        <dsp:cNvSpPr/>
      </dsp:nvSpPr>
      <dsp:spPr>
        <a:xfrm>
          <a:off x="356291" y="1452364"/>
          <a:ext cx="2937117" cy="299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Целевое финансирование</a:t>
          </a:r>
        </a:p>
      </dsp:txBody>
      <dsp:txXfrm>
        <a:off x="365072" y="1461145"/>
        <a:ext cx="2919555" cy="282232"/>
      </dsp:txXfrm>
    </dsp:sp>
    <dsp:sp modelId="{7C8D36CA-C93B-46FE-A513-D4DE1ECD415D}">
      <dsp:nvSpPr>
        <dsp:cNvPr id="0" name=""/>
        <dsp:cNvSpPr/>
      </dsp:nvSpPr>
      <dsp:spPr>
        <a:xfrm>
          <a:off x="322591" y="431041"/>
          <a:ext cx="1113954" cy="1908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575"/>
              </a:lnTo>
              <a:lnTo>
                <a:pt x="1113954" y="1908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29658-9474-4F42-9160-FD007107C700}">
      <dsp:nvSpPr>
        <dsp:cNvPr id="0" name=""/>
        <dsp:cNvSpPr/>
      </dsp:nvSpPr>
      <dsp:spPr>
        <a:xfrm>
          <a:off x="1436545" y="2146623"/>
          <a:ext cx="3039497" cy="385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Эффективность расходов</a:t>
          </a:r>
        </a:p>
      </dsp:txBody>
      <dsp:txXfrm>
        <a:off x="1447850" y="2157928"/>
        <a:ext cx="3016887" cy="363376"/>
      </dsp:txXfrm>
    </dsp:sp>
    <dsp:sp modelId="{F831023F-2065-47BD-AFBB-6475F6817C5E}">
      <dsp:nvSpPr>
        <dsp:cNvPr id="0" name=""/>
        <dsp:cNvSpPr/>
      </dsp:nvSpPr>
      <dsp:spPr>
        <a:xfrm>
          <a:off x="322591" y="431041"/>
          <a:ext cx="588945" cy="152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0594"/>
              </a:lnTo>
              <a:lnTo>
                <a:pt x="588945" y="15205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C8192-443F-49BA-B206-51C915F53DDD}">
      <dsp:nvSpPr>
        <dsp:cNvPr id="0" name=""/>
        <dsp:cNvSpPr/>
      </dsp:nvSpPr>
      <dsp:spPr>
        <a:xfrm rot="10800000" flipV="1">
          <a:off x="911536" y="1812446"/>
          <a:ext cx="1508461" cy="27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Экономия</a:t>
          </a:r>
        </a:p>
      </dsp:txBody>
      <dsp:txXfrm rot="-10800000">
        <a:off x="919689" y="1820599"/>
        <a:ext cx="1492155" cy="262073"/>
      </dsp:txXfrm>
    </dsp:sp>
    <dsp:sp modelId="{82E21C3F-A52D-4EAC-A79B-A80DBA0FB2E7}">
      <dsp:nvSpPr>
        <dsp:cNvPr id="0" name=""/>
        <dsp:cNvSpPr/>
      </dsp:nvSpPr>
      <dsp:spPr>
        <a:xfrm>
          <a:off x="322591" y="431041"/>
          <a:ext cx="1474027" cy="2313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757"/>
              </a:lnTo>
              <a:lnTo>
                <a:pt x="1474027" y="23137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4349C-CA66-4F0F-B88E-4A609A08BFE0}">
      <dsp:nvSpPr>
        <dsp:cNvPr id="0" name=""/>
        <dsp:cNvSpPr/>
      </dsp:nvSpPr>
      <dsp:spPr>
        <a:xfrm>
          <a:off x="1796618" y="2604628"/>
          <a:ext cx="2666046" cy="280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Повышение качества</a:t>
          </a:r>
        </a:p>
      </dsp:txBody>
      <dsp:txXfrm>
        <a:off x="1804829" y="2612839"/>
        <a:ext cx="2649624" cy="263920"/>
      </dsp:txXfrm>
    </dsp:sp>
    <dsp:sp modelId="{2BBD3BEA-3CF7-4844-9960-D8FE95D5DBD9}">
      <dsp:nvSpPr>
        <dsp:cNvPr id="0" name=""/>
        <dsp:cNvSpPr/>
      </dsp:nvSpPr>
      <dsp:spPr>
        <a:xfrm>
          <a:off x="322591" y="431041"/>
          <a:ext cx="2299797" cy="269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123"/>
              </a:lnTo>
              <a:lnTo>
                <a:pt x="2299797" y="26981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31C83-D0F9-460E-8BDF-11BF2BC432E8}">
      <dsp:nvSpPr>
        <dsp:cNvPr id="0" name=""/>
        <dsp:cNvSpPr/>
      </dsp:nvSpPr>
      <dsp:spPr>
        <a:xfrm>
          <a:off x="2622388" y="2964710"/>
          <a:ext cx="1725167" cy="328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Доступность</a:t>
          </a:r>
        </a:p>
      </dsp:txBody>
      <dsp:txXfrm>
        <a:off x="2632021" y="2974343"/>
        <a:ext cx="1705901" cy="309642"/>
      </dsp:txXfrm>
    </dsp:sp>
    <dsp:sp modelId="{978A4CD3-4F03-4867-9577-26E1766B98A4}">
      <dsp:nvSpPr>
        <dsp:cNvPr id="0" name=""/>
        <dsp:cNvSpPr/>
      </dsp:nvSpPr>
      <dsp:spPr>
        <a:xfrm>
          <a:off x="322591" y="431041"/>
          <a:ext cx="2266216" cy="3126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6618"/>
              </a:lnTo>
              <a:lnTo>
                <a:pt x="2266216" y="31266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A54FB-FD25-4883-BE46-4D2F6B8D9912}">
      <dsp:nvSpPr>
        <dsp:cNvPr id="0" name=""/>
        <dsp:cNvSpPr/>
      </dsp:nvSpPr>
      <dsp:spPr>
        <a:xfrm>
          <a:off x="2588807" y="3396810"/>
          <a:ext cx="1620483" cy="321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Прозрачность</a:t>
          </a:r>
        </a:p>
      </dsp:txBody>
      <dsp:txXfrm>
        <a:off x="2598229" y="3406232"/>
        <a:ext cx="1601639" cy="302855"/>
      </dsp:txXfrm>
    </dsp:sp>
    <dsp:sp modelId="{D50A4B01-FDB0-4B32-84F6-0F8332612BB2}">
      <dsp:nvSpPr>
        <dsp:cNvPr id="0" name=""/>
        <dsp:cNvSpPr/>
      </dsp:nvSpPr>
      <dsp:spPr>
        <a:xfrm>
          <a:off x="322591" y="431041"/>
          <a:ext cx="393790" cy="344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492"/>
              </a:lnTo>
              <a:lnTo>
                <a:pt x="393790" y="3441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62F78-3A99-4DD0-A2F9-8FE7162E0880}">
      <dsp:nvSpPr>
        <dsp:cNvPr id="0" name=""/>
        <dsp:cNvSpPr/>
      </dsp:nvSpPr>
      <dsp:spPr>
        <a:xfrm>
          <a:off x="716382" y="3684873"/>
          <a:ext cx="1669369" cy="375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Оптимизация</a:t>
          </a:r>
        </a:p>
      </dsp:txBody>
      <dsp:txXfrm>
        <a:off x="727375" y="3695866"/>
        <a:ext cx="1647383" cy="353335"/>
      </dsp:txXfrm>
    </dsp:sp>
    <dsp:sp modelId="{EB266EEB-1D7D-4157-B4E8-322B6F5FB5A4}">
      <dsp:nvSpPr>
        <dsp:cNvPr id="0" name=""/>
        <dsp:cNvSpPr/>
      </dsp:nvSpPr>
      <dsp:spPr>
        <a:xfrm>
          <a:off x="4445303" y="84056"/>
          <a:ext cx="4124922" cy="403870"/>
        </a:xfrm>
        <a:prstGeom prst="roundRect">
          <a:avLst>
            <a:gd name="adj" fmla="val 10000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Направления бюджетной политики</a:t>
          </a:r>
        </a:p>
      </dsp:txBody>
      <dsp:txXfrm>
        <a:off x="4457132" y="95885"/>
        <a:ext cx="4101264" cy="380212"/>
      </dsp:txXfrm>
    </dsp:sp>
    <dsp:sp modelId="{3BA2F6E4-5DB4-48E0-91F9-C3C705062922}">
      <dsp:nvSpPr>
        <dsp:cNvPr id="0" name=""/>
        <dsp:cNvSpPr/>
      </dsp:nvSpPr>
      <dsp:spPr>
        <a:xfrm>
          <a:off x="4857796" y="487926"/>
          <a:ext cx="607740" cy="359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191"/>
              </a:lnTo>
              <a:lnTo>
                <a:pt x="607740" y="359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5B142-5BD7-46C5-81E7-48AA04B5E13B}">
      <dsp:nvSpPr>
        <dsp:cNvPr id="0" name=""/>
        <dsp:cNvSpPr/>
      </dsp:nvSpPr>
      <dsp:spPr>
        <a:xfrm>
          <a:off x="5465536" y="670495"/>
          <a:ext cx="2112985" cy="353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Благоустройство</a:t>
          </a:r>
        </a:p>
      </dsp:txBody>
      <dsp:txXfrm>
        <a:off x="5475882" y="680841"/>
        <a:ext cx="2092293" cy="332553"/>
      </dsp:txXfrm>
    </dsp:sp>
    <dsp:sp modelId="{5EE3A38A-230F-4A7E-945D-783B688610A9}">
      <dsp:nvSpPr>
        <dsp:cNvPr id="0" name=""/>
        <dsp:cNvSpPr/>
      </dsp:nvSpPr>
      <dsp:spPr>
        <a:xfrm>
          <a:off x="4857796" y="487926"/>
          <a:ext cx="637704" cy="849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525"/>
              </a:lnTo>
              <a:lnTo>
                <a:pt x="637704" y="849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65621-2702-4D57-A4B0-C55E8D0785A3}">
      <dsp:nvSpPr>
        <dsp:cNvPr id="0" name=""/>
        <dsp:cNvSpPr/>
      </dsp:nvSpPr>
      <dsp:spPr>
        <a:xfrm>
          <a:off x="5495500" y="1164301"/>
          <a:ext cx="2985270" cy="346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Общественные работы</a:t>
          </a:r>
        </a:p>
      </dsp:txBody>
      <dsp:txXfrm>
        <a:off x="5505643" y="1174444"/>
        <a:ext cx="2964984" cy="326017"/>
      </dsp:txXfrm>
    </dsp:sp>
    <dsp:sp modelId="{6B1D9BB0-D351-4C94-88EA-338332FDF4FC}">
      <dsp:nvSpPr>
        <dsp:cNvPr id="0" name=""/>
        <dsp:cNvSpPr/>
      </dsp:nvSpPr>
      <dsp:spPr>
        <a:xfrm>
          <a:off x="4857796" y="487926"/>
          <a:ext cx="637704" cy="1281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626"/>
              </a:lnTo>
              <a:lnTo>
                <a:pt x="637704" y="12816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573CF-AA98-40BB-887E-EE8AE76A8DC8}">
      <dsp:nvSpPr>
        <dsp:cNvPr id="0" name=""/>
        <dsp:cNvSpPr/>
      </dsp:nvSpPr>
      <dsp:spPr>
        <a:xfrm>
          <a:off x="5495500" y="1596401"/>
          <a:ext cx="842150" cy="346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itchFamily="18" charset="0"/>
              <a:cs typeface="Times New Roman" pitchFamily="18" charset="0"/>
            </a:rPr>
            <a:t>Опека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5643" y="1606544"/>
        <a:ext cx="821864" cy="326017"/>
      </dsp:txXfrm>
    </dsp:sp>
    <dsp:sp modelId="{A65341F1-5A84-4F33-801F-B95C2EAFDEC5}">
      <dsp:nvSpPr>
        <dsp:cNvPr id="0" name=""/>
        <dsp:cNvSpPr/>
      </dsp:nvSpPr>
      <dsp:spPr>
        <a:xfrm>
          <a:off x="4857796" y="487926"/>
          <a:ext cx="473929" cy="178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674"/>
              </a:lnTo>
              <a:lnTo>
                <a:pt x="473929" y="17896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636B-4064-4D8E-84C3-C40274A02897}">
      <dsp:nvSpPr>
        <dsp:cNvPr id="0" name=""/>
        <dsp:cNvSpPr/>
      </dsp:nvSpPr>
      <dsp:spPr>
        <a:xfrm>
          <a:off x="5331725" y="2045799"/>
          <a:ext cx="3447331" cy="463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</dsp:txBody>
      <dsp:txXfrm>
        <a:off x="5345303" y="2059377"/>
        <a:ext cx="3420175" cy="436447"/>
      </dsp:txXfrm>
    </dsp:sp>
    <dsp:sp modelId="{4613FC91-AD4E-4AEE-A785-6FD2F5669D46}">
      <dsp:nvSpPr>
        <dsp:cNvPr id="0" name=""/>
        <dsp:cNvSpPr/>
      </dsp:nvSpPr>
      <dsp:spPr>
        <a:xfrm>
          <a:off x="4857796" y="487926"/>
          <a:ext cx="320869" cy="2455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5805"/>
              </a:lnTo>
              <a:lnTo>
                <a:pt x="320869" y="2455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76083-85EF-4420-B968-04C885692969}">
      <dsp:nvSpPr>
        <dsp:cNvPr id="0" name=""/>
        <dsp:cNvSpPr/>
      </dsp:nvSpPr>
      <dsp:spPr>
        <a:xfrm>
          <a:off x="5178665" y="2644322"/>
          <a:ext cx="2975765" cy="598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Военно-патриотическое воспитание</a:t>
          </a:r>
        </a:p>
      </dsp:txBody>
      <dsp:txXfrm>
        <a:off x="5196204" y="2661861"/>
        <a:ext cx="2940687" cy="563742"/>
      </dsp:txXfrm>
    </dsp:sp>
    <dsp:sp modelId="{85142267-5ED1-411C-BBA6-391E853F1879}">
      <dsp:nvSpPr>
        <dsp:cNvPr id="0" name=""/>
        <dsp:cNvSpPr/>
      </dsp:nvSpPr>
      <dsp:spPr>
        <a:xfrm>
          <a:off x="4857796" y="487926"/>
          <a:ext cx="632244" cy="2997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7368"/>
              </a:lnTo>
              <a:lnTo>
                <a:pt x="632244" y="29973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D47FD-1BB7-4C28-AF04-C084375F220E}">
      <dsp:nvSpPr>
        <dsp:cNvPr id="0" name=""/>
        <dsp:cNvSpPr/>
      </dsp:nvSpPr>
      <dsp:spPr>
        <a:xfrm>
          <a:off x="5490040" y="3309018"/>
          <a:ext cx="3121214" cy="352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Информирование (СМИ)</a:t>
          </a:r>
        </a:p>
      </dsp:txBody>
      <dsp:txXfrm>
        <a:off x="5500366" y="3319344"/>
        <a:ext cx="3100562" cy="331900"/>
      </dsp:txXfrm>
    </dsp:sp>
    <dsp:sp modelId="{B67E17C5-2E00-4120-A97D-6FD38F1AE47C}">
      <dsp:nvSpPr>
        <dsp:cNvPr id="0" name=""/>
        <dsp:cNvSpPr/>
      </dsp:nvSpPr>
      <dsp:spPr>
        <a:xfrm>
          <a:off x="4857796" y="487926"/>
          <a:ext cx="625691" cy="3578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331"/>
              </a:lnTo>
              <a:lnTo>
                <a:pt x="625691" y="35783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6BFEE-68FD-45F8-87AF-95A9D9C1916D}">
      <dsp:nvSpPr>
        <dsp:cNvPr id="0" name=""/>
        <dsp:cNvSpPr/>
      </dsp:nvSpPr>
      <dsp:spPr>
        <a:xfrm>
          <a:off x="5483487" y="3741065"/>
          <a:ext cx="3126811" cy="650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Праздничные  и досуговые мероприятия и др.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5502536" y="3760114"/>
        <a:ext cx="3088713" cy="612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D7745-93A8-4E2E-832C-CE8EAC90B526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B777-234C-44C6-9AB7-DE2329BA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9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B777-234C-44C6-9AB7-DE2329BAE4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7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9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6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6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74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9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6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1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4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8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9933"/>
            </a:gs>
            <a:gs pos="96000">
              <a:schemeClr val="accent3">
                <a:lumMod val="60000"/>
                <a:lumOff val="4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1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39" y="135386"/>
            <a:ext cx="1082726" cy="149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7441" y="5445224"/>
            <a:ext cx="7034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3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      НА 2022 ГОД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" y="1"/>
            <a:ext cx="9143999" cy="1241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2757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587715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ИСТОЧНИКИ ДОХОДОВ БЮДЖЕТА (ТЫС.РУБ.)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20931"/>
              </p:ext>
            </p:extLst>
          </p:nvPr>
        </p:nvGraphicFramePr>
        <p:xfrm>
          <a:off x="395536" y="2132856"/>
          <a:ext cx="8388930" cy="4382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124 039,0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124 039,0</a:t>
                      </a: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104 316,8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19 722,2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внутригородских муниципальных образований города федерального значения  Санкт-Петербурга на выполнение отдельных государственных полномочий                            Санкт-Петербурга по организации и осуществлению деятельности по опеке и попечительству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3 236,6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внутригородских муниципальных образований города федерального значения Санкт-Петербурга на выполнение отдельного государственного полномочия                   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внутригородских муниципальных образований города федерального значения Санкт-Петербурга на содержание ребенка в семье опекуна и приемной семье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12 293,5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внутригородских муниципальных образований города федерального значения Санкт-Петербурга на вознаграждение, причитающееся приемному родителю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4 184,0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129 396,8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11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57768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2442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414988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27344635"/>
              </p:ext>
            </p:extLst>
          </p:nvPr>
        </p:nvGraphicFramePr>
        <p:xfrm>
          <a:off x="142998" y="1814306"/>
          <a:ext cx="870705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128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136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383419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(ПОДРАЗДЕЛАМ</a:t>
            </a:r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18103"/>
              </p:ext>
            </p:extLst>
          </p:nvPr>
        </p:nvGraphicFramePr>
        <p:xfrm>
          <a:off x="4597651" y="2124708"/>
          <a:ext cx="3858867" cy="4274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15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3 340,5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16 477,5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5 235,0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129 396,8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4924CCA-E298-4C20-94BD-01F0FD7D3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39777"/>
              </p:ext>
            </p:extLst>
          </p:nvPr>
        </p:nvGraphicFramePr>
        <p:xfrm>
          <a:off x="491163" y="1916832"/>
          <a:ext cx="3888433" cy="4689810"/>
        </p:xfrm>
        <a:graphic>
          <a:graphicData uri="http://schemas.openxmlformats.org/drawingml/2006/table">
            <a:tbl>
              <a:tblPr/>
              <a:tblGrid>
                <a:gridCol w="2336523">
                  <a:extLst>
                    <a:ext uri="{9D8B030D-6E8A-4147-A177-3AD203B41FA5}">
                      <a16:colId xmlns:a16="http://schemas.microsoft.com/office/drawing/2014/main" val="4148880435"/>
                    </a:ext>
                  </a:extLst>
                </a:gridCol>
                <a:gridCol w="650801">
                  <a:extLst>
                    <a:ext uri="{9D8B030D-6E8A-4147-A177-3AD203B41FA5}">
                      <a16:colId xmlns:a16="http://schemas.microsoft.com/office/drawing/2014/main" val="702473961"/>
                    </a:ext>
                  </a:extLst>
                </a:gridCol>
                <a:gridCol w="901109">
                  <a:extLst>
                    <a:ext uri="{9D8B030D-6E8A-4147-A177-3AD203B41FA5}">
                      <a16:colId xmlns:a16="http://schemas.microsoft.com/office/drawing/2014/main" val="233737427"/>
                    </a:ext>
                  </a:extLst>
                </a:gridCol>
              </a:tblGrid>
              <a:tr h="433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КОДЫ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794539"/>
                  </a:ext>
                </a:extLst>
              </a:tr>
              <a:tr h="5050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1 534,5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028455"/>
                  </a:ext>
                </a:extLst>
              </a:tr>
              <a:tr h="67054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7 768,4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247861"/>
                  </a:ext>
                </a:extLst>
              </a:tr>
              <a:tr h="3395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местной администрации 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25 935,4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708153"/>
                  </a:ext>
                </a:extLst>
              </a:tr>
              <a:tr h="2867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249326"/>
                  </a:ext>
                </a:extLst>
              </a:tr>
              <a:tr h="5050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298,1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402637"/>
                  </a:ext>
                </a:extLst>
              </a:tr>
              <a:tr h="2867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403151"/>
                  </a:ext>
                </a:extLst>
              </a:tr>
              <a:tr h="3395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Общеэкономические вопросы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0401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952850"/>
                  </a:ext>
                </a:extLst>
              </a:tr>
              <a:tr h="3395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610,0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002846"/>
                  </a:ext>
                </a:extLst>
              </a:tr>
              <a:tr h="2867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64 320,0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0534"/>
                  </a:ext>
                </a:extLst>
              </a:tr>
              <a:tr h="5050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0605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8619" marR="8619" marT="8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18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60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394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города федерального значения Санкт-Петербурга </a:t>
            </a:r>
          </a:p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муниципальный округ </a:t>
            </a:r>
            <a:r>
              <a:rPr lang="ru-RU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5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430" y="1357471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(ТЫС.РУБ.)</a:t>
            </a:r>
            <a:endParaRPr lang="ru-RU" sz="2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98151" y="4443115"/>
            <a:ext cx="1683916" cy="1107560"/>
          </a:xfrm>
          <a:prstGeom prst="ellipse">
            <a:avLst/>
          </a:prstGeom>
          <a:noFill/>
          <a:ln w="3175">
            <a:solidFill>
              <a:srgbClr val="80008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Профилактика правонарушений</a:t>
            </a:r>
          </a:p>
          <a:p>
            <a:pPr algn="ctr"/>
            <a:r>
              <a:rPr lang="ru-RU" sz="1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54199" y="4699992"/>
            <a:ext cx="1794676" cy="1067422"/>
          </a:xfrm>
          <a:prstGeom prst="ellipse">
            <a:avLst/>
          </a:prstGeom>
          <a:noFill/>
          <a:ln w="3175">
            <a:solidFill>
              <a:srgbClr val="6666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Экологическое просвещение</a:t>
            </a:r>
          </a:p>
          <a:p>
            <a:pPr algn="ctr"/>
            <a:r>
              <a:rPr lang="ru-RU" sz="1600" b="1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13" name="Овал 12"/>
          <p:cNvSpPr/>
          <p:nvPr/>
        </p:nvSpPr>
        <p:spPr>
          <a:xfrm>
            <a:off x="292732" y="5756816"/>
            <a:ext cx="2204593" cy="1008112"/>
          </a:xfrm>
          <a:prstGeom prst="ellipse">
            <a:avLst/>
          </a:prstGeom>
          <a:noFill/>
          <a:ln>
            <a:solidFill>
              <a:srgbClr val="00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Укрепление межнационального и межконфессионального согласия</a:t>
            </a:r>
          </a:p>
          <a:p>
            <a:pPr algn="ctr"/>
            <a:r>
              <a:rPr lang="ru-RU" sz="16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14" name="Овал 13"/>
          <p:cNvSpPr/>
          <p:nvPr/>
        </p:nvSpPr>
        <p:spPr>
          <a:xfrm>
            <a:off x="0" y="2900042"/>
            <a:ext cx="1793865" cy="1046780"/>
          </a:xfrm>
          <a:prstGeom prst="ellipse">
            <a:avLst/>
          </a:prstGeom>
          <a:noFill/>
          <a:ln>
            <a:solidFill>
              <a:srgbClr val="9933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98730" y="2996634"/>
            <a:ext cx="1683916" cy="1226674"/>
          </a:xfrm>
          <a:prstGeom prst="ellipse">
            <a:avLst/>
          </a:prstGeom>
          <a:noFill/>
          <a:ln>
            <a:solidFill>
              <a:srgbClr val="3366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Профилактика терроризма и экстремизма</a:t>
            </a:r>
          </a:p>
          <a:p>
            <a:pPr algn="ctr"/>
            <a:r>
              <a:rPr lang="ru-RU" sz="16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100,0</a:t>
            </a:r>
          </a:p>
        </p:txBody>
      </p:sp>
      <p:sp>
        <p:nvSpPr>
          <p:cNvPr id="16" name="Овал 15"/>
          <p:cNvSpPr/>
          <p:nvPr/>
        </p:nvSpPr>
        <p:spPr>
          <a:xfrm>
            <a:off x="3683719" y="3555455"/>
            <a:ext cx="1966272" cy="1335706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05650" y="1936359"/>
            <a:ext cx="2076764" cy="1301439"/>
          </a:xfrm>
          <a:prstGeom prst="ellipse">
            <a:avLst/>
          </a:prstGeom>
          <a:noFill/>
          <a:ln>
            <a:solidFill>
              <a:srgbClr val="CC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  <a:p>
            <a:pPr algn="ctr"/>
            <a:r>
              <a:rPr lang="ru-RU" sz="1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3 340,5</a:t>
            </a:r>
          </a:p>
        </p:txBody>
      </p:sp>
      <p:sp>
        <p:nvSpPr>
          <p:cNvPr id="18" name="Овал 17"/>
          <p:cNvSpPr/>
          <p:nvPr/>
        </p:nvSpPr>
        <p:spPr>
          <a:xfrm>
            <a:off x="4843726" y="5796756"/>
            <a:ext cx="2089925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19" name="Овал 18"/>
          <p:cNvSpPr/>
          <p:nvPr/>
        </p:nvSpPr>
        <p:spPr>
          <a:xfrm>
            <a:off x="2607706" y="5756816"/>
            <a:ext cx="2190439" cy="1079971"/>
          </a:xfrm>
          <a:prstGeom prst="ellipse">
            <a:avLst/>
          </a:prstGeom>
          <a:noFill/>
          <a:ln>
            <a:solidFill>
              <a:srgbClr val="FF006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Профилактика незаконного потребления наркотических средств</a:t>
            </a:r>
          </a:p>
          <a:p>
            <a:pPr algn="ctr"/>
            <a:r>
              <a:rPr lang="ru-RU" sz="1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20" name="Овал 19"/>
          <p:cNvSpPr/>
          <p:nvPr/>
        </p:nvSpPr>
        <p:spPr>
          <a:xfrm>
            <a:off x="1727217" y="3234789"/>
            <a:ext cx="2019584" cy="1156078"/>
          </a:xfrm>
          <a:prstGeom prst="ellipse">
            <a:avLst/>
          </a:prstGeom>
          <a:noFill/>
          <a:ln>
            <a:solidFill>
              <a:srgbClr val="33CC3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Временное трудоустройство несовершеннолетних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550,0</a:t>
            </a:r>
          </a:p>
        </p:txBody>
      </p:sp>
      <p:sp>
        <p:nvSpPr>
          <p:cNvPr id="22" name="Овал 21"/>
          <p:cNvSpPr/>
          <p:nvPr/>
        </p:nvSpPr>
        <p:spPr>
          <a:xfrm>
            <a:off x="7044032" y="5695934"/>
            <a:ext cx="1920456" cy="1107166"/>
          </a:xfrm>
          <a:prstGeom prst="ellipse">
            <a:avLst/>
          </a:prstGeom>
          <a:noFill/>
          <a:ln>
            <a:solidFill>
              <a:srgbClr val="003399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Охрана здоровья граждан от воздействия табачного дыма</a:t>
            </a: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23" name="Овал 22"/>
          <p:cNvSpPr/>
          <p:nvPr/>
        </p:nvSpPr>
        <p:spPr>
          <a:xfrm>
            <a:off x="1359613" y="1878977"/>
            <a:ext cx="2019584" cy="1280078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Праздничные мероприятия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5 235,0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395770" y="4692575"/>
            <a:ext cx="1780219" cy="103074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Гражданская оборона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25" name="Овал 24"/>
          <p:cNvSpPr/>
          <p:nvPr/>
        </p:nvSpPr>
        <p:spPr>
          <a:xfrm>
            <a:off x="5613694" y="3323359"/>
            <a:ext cx="1794676" cy="1156078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Формирование архивных фондов</a:t>
            </a:r>
          </a:p>
          <a:p>
            <a:pPr algn="ctr"/>
            <a:r>
              <a:rPr lang="ru-RU" sz="1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150,0</a:t>
            </a:r>
          </a:p>
        </p:txBody>
      </p:sp>
      <p:sp>
        <p:nvSpPr>
          <p:cNvPr id="21" name="Овал 20"/>
          <p:cNvSpPr/>
          <p:nvPr/>
        </p:nvSpPr>
        <p:spPr>
          <a:xfrm>
            <a:off x="3505955" y="1938158"/>
            <a:ext cx="2378863" cy="1530716"/>
          </a:xfrm>
          <a:prstGeom prst="ellipse">
            <a:avLst/>
          </a:prstGeom>
          <a:noFill/>
          <a:ln>
            <a:solidFill>
              <a:srgbClr val="006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64 320,0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F47B45-DF5E-457E-8D56-3E36C6821893}"/>
              </a:ext>
            </a:extLst>
          </p:cNvPr>
          <p:cNvSpPr txBox="1"/>
          <p:nvPr/>
        </p:nvSpPr>
        <p:spPr>
          <a:xfrm>
            <a:off x="4027582" y="3728618"/>
            <a:ext cx="1303776" cy="1046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дорожно-транспортного травматизма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630,0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331ECE9-90FC-4BEE-AE7B-4A63B138D451}"/>
              </a:ext>
            </a:extLst>
          </p:cNvPr>
          <p:cNvSpPr/>
          <p:nvPr/>
        </p:nvSpPr>
        <p:spPr>
          <a:xfrm>
            <a:off x="219825" y="4446996"/>
            <a:ext cx="2087947" cy="1008112"/>
          </a:xfrm>
          <a:prstGeom prst="ellipse">
            <a:avLst/>
          </a:prstGeom>
          <a:noFill/>
          <a:ln>
            <a:solidFill>
              <a:srgbClr val="FF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5CB218-3CA0-4C0C-AF81-FB229BBFD245}"/>
              </a:ext>
            </a:extLst>
          </p:cNvPr>
          <p:cNvSpPr txBox="1"/>
          <p:nvPr/>
        </p:nvSpPr>
        <p:spPr>
          <a:xfrm>
            <a:off x="549394" y="4457084"/>
            <a:ext cx="1344448" cy="89255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Военно-патриотическое воспитание</a:t>
            </a:r>
          </a:p>
          <a:p>
            <a:pPr algn="ctr"/>
            <a:r>
              <a:rPr lang="ru-RU" sz="1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80,0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04E2BB-BEF0-4F72-BBE2-C5884D214C39}"/>
              </a:ext>
            </a:extLst>
          </p:cNvPr>
          <p:cNvSpPr txBox="1"/>
          <p:nvPr/>
        </p:nvSpPr>
        <p:spPr>
          <a:xfrm>
            <a:off x="331828" y="3051510"/>
            <a:ext cx="1173521" cy="67710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</a:t>
            </a:r>
            <a:r>
              <a:rPr lang="ru-RU" sz="16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150,0</a:t>
            </a:r>
            <a:endParaRPr lang="ru-RU" sz="11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0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394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9" y="23990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404" y="1409051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2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AEEDD-CC48-42DD-8CAC-017C5C0933FB}"/>
              </a:ext>
            </a:extLst>
          </p:cNvPr>
          <p:cNvSpPr txBox="1"/>
          <p:nvPr/>
        </p:nvSpPr>
        <p:spPr>
          <a:xfrm>
            <a:off x="2544952" y="1520838"/>
            <a:ext cx="5453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solidFill>
                <a:srgbClr val="008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F57C2F-BD3A-4E73-8EF9-DC76B964BC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3" y="2081894"/>
            <a:ext cx="6408712" cy="459253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38D475-A9DC-4854-98BB-8714883A4FEF}"/>
              </a:ext>
            </a:extLst>
          </p:cNvPr>
          <p:cNvSpPr/>
          <p:nvPr/>
        </p:nvSpPr>
        <p:spPr>
          <a:xfrm>
            <a:off x="1907704" y="3573016"/>
            <a:ext cx="3096344" cy="12338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195067, Санкт-Петербург,</a:t>
            </a:r>
          </a:p>
          <a:p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Пискаревский пр., 52, лит. А, пом. 38-Н</a:t>
            </a:r>
          </a:p>
          <a:p>
            <a:r>
              <a:rPr lang="ru-RU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Время работы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09:00 – 18:00</a:t>
            </a:r>
          </a:p>
          <a:p>
            <a:r>
              <a:rPr lang="ru-RU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8 (812) 298-33-90</a:t>
            </a:r>
          </a:p>
        </p:txBody>
      </p:sp>
    </p:spTree>
    <p:extLst>
      <p:ext uri="{BB962C8B-B14F-4D97-AF65-F5344CB8AC3E}">
        <p14:creationId xmlns:p14="http://schemas.microsoft.com/office/powerpoint/2010/main" val="348155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394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74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404" y="1409051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2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E70CF-A669-44AB-AD86-3B28C33A893E}"/>
              </a:ext>
            </a:extLst>
          </p:cNvPr>
          <p:cNvSpPr txBox="1"/>
          <p:nvPr/>
        </p:nvSpPr>
        <p:spPr>
          <a:xfrm>
            <a:off x="2411760" y="2346199"/>
            <a:ext cx="5301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5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1"/>
            <a:ext cx="9143999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1082726" cy="15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4989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превышение расходов над доходами (-).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превышение доходов над расходами (+).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поступление денежных средств в бюджет.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Расходы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– выплачиваемые из бюджета денежные средства.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– перечисление денежных средств одного бюджета бюджетной системы Российской Федерации другому бюджету бюджетной системы.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Субвенция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subvenire</a:t>
            </a: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приходить на помощь) – 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средства бюджету другого уровня бюджетной системы на безвозмездной и безвозвратной основах                       на осуществление определенных целевых расходов. </a:t>
            </a:r>
            <a:endParaRPr lang="ru-RU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(от лат.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помощь, поддержка) -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это предоставляемые средства бюджету другого уровня бюджетной системы для достижения конкретной цели на условиях долевого финансирования.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Дотация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-  (от лат. </a:t>
            </a:r>
            <a:r>
              <a:rPr lang="en-US" sz="1600" dirty="0" err="1">
                <a:latin typeface="Times New Roman" panose="02020603050405020304" pitchFamily="18" charset="0"/>
                <a:cs typeface="Times New Roman" pitchFamily="18" charset="0"/>
              </a:rPr>
              <a:t>dotatio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– дар, пожертвование</a:t>
            </a:r>
            <a:r>
              <a:rPr lang="en-US" sz="1600" dirty="0"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- это предоставляемые средства бюджету другого 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бюджетной системы РФ на безвозмездной и безвозвратной основах для покрытия текущих расходов.</a:t>
            </a:r>
            <a:endParaRPr lang="ru-RU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477FD7-960B-4D32-945B-11F26EBF2DC2}"/>
              </a:ext>
            </a:extLst>
          </p:cNvPr>
          <p:cNvSpPr/>
          <p:nvPr/>
        </p:nvSpPr>
        <p:spPr>
          <a:xfrm>
            <a:off x="2915816" y="1412777"/>
            <a:ext cx="4032448" cy="429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23E1B-845C-4A89-BD41-323229AC2572}"/>
              </a:ext>
            </a:extLst>
          </p:cNvPr>
          <p:cNvSpPr txBox="1"/>
          <p:nvPr/>
        </p:nvSpPr>
        <p:spPr>
          <a:xfrm>
            <a:off x="3347864" y="1374816"/>
            <a:ext cx="5146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111173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20890"/>
            <a:ext cx="9143999" cy="1586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sz="2000" b="1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ФОРМИРОВАНИЯ БЮДЖЕТА МО ПИСКАРЕВКА                        НА 2022 ГОД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944D2-A290-4C58-8BC7-94FB656BE978}"/>
              </a:ext>
            </a:extLst>
          </p:cNvPr>
          <p:cNvSpPr txBox="1"/>
          <p:nvPr/>
        </p:nvSpPr>
        <p:spPr>
          <a:xfrm>
            <a:off x="780950" y="2675036"/>
            <a:ext cx="7416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Федерации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E7AD2-3094-480B-9A9F-20E5B8761CF2}"/>
              </a:ext>
            </a:extLst>
          </p:cNvPr>
          <p:cNvSpPr txBox="1"/>
          <p:nvPr/>
        </p:nvSpPr>
        <p:spPr>
          <a:xfrm>
            <a:off x="748395" y="4976666"/>
            <a:ext cx="8150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МО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Пискаревка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2022 год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2FD07-FF7B-4274-8341-D661AE67BAD3}"/>
              </a:ext>
            </a:extLst>
          </p:cNvPr>
          <p:cNvSpPr txBox="1"/>
          <p:nvPr/>
        </p:nvSpPr>
        <p:spPr>
          <a:xfrm>
            <a:off x="780950" y="3175577"/>
            <a:ext cx="86138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МО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Пискаревка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на 2022-2024 годы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E7993-154B-465F-8A91-63A42FFCBCFB}"/>
              </a:ext>
            </a:extLst>
          </p:cNvPr>
          <p:cNvSpPr txBox="1"/>
          <p:nvPr/>
        </p:nvSpPr>
        <p:spPr>
          <a:xfrm>
            <a:off x="748395" y="4043006"/>
            <a:ext cx="8352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 МО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Пискаревка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на 2022-2024 годы</a:t>
            </a:r>
          </a:p>
        </p:txBody>
      </p:sp>
      <p:pic>
        <p:nvPicPr>
          <p:cNvPr id="16" name="Picture 2" descr="C:\Users\Ирина\Desktop\ипип.gif">
            <a:extLst>
              <a:ext uri="{FF2B5EF4-FFF2-40B4-BE49-F238E27FC236}">
                <a16:creationId xmlns:a16="http://schemas.microsoft.com/office/drawing/2014/main" id="{24144246-9082-4A4F-BDCC-82DA7267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1082726" cy="15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4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9690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450110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ОСНОВНЫЕ ХАРАКТИРИСТИКИ</a:t>
            </a:r>
            <a:endParaRPr lang="ru-RU" sz="2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Ирина\Desktop\26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36" y="1989362"/>
            <a:ext cx="4625282" cy="432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9362"/>
            <a:ext cx="3024336" cy="424795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Местоположение:</a:t>
            </a: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границах Калининского района города федерального значения Санкт-Петербурга</a:t>
            </a:r>
          </a:p>
          <a:p>
            <a:pPr algn="l"/>
            <a:r>
              <a:rPr lang="ru-RU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Население:</a:t>
            </a: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62 241человек</a:t>
            </a:r>
          </a:p>
          <a:p>
            <a:pPr algn="l"/>
            <a:r>
              <a:rPr lang="ru-RU" sz="1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Территория:</a:t>
            </a:r>
            <a:r>
              <a:rPr lang="ru-RU" sz="1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947 га,                              в том числе: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территория благоустройства –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78,5 га,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территория ЗНОП – 26,7 га. 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9844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4988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450110"/>
            <a:ext cx="8707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СОЦИАЛЬНО-ЭКОНОМИЧЕСКОГО РАЗВИТИЯ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14750"/>
              </p:ext>
            </p:extLst>
          </p:nvPr>
        </p:nvGraphicFramePr>
        <p:xfrm>
          <a:off x="323527" y="2348881"/>
          <a:ext cx="8601995" cy="4139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1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55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459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</a:t>
                      </a:r>
                    </a:p>
                    <a:p>
                      <a:pPr algn="ctr" rtl="0" fontAlgn="b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отчет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план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прогноз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прогноз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МО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62 825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62 825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62 825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62 241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1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расчетной единицы, применяемый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исчисления должностных окладов муниципальных служащих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роста потребительских цен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денежных выплат на содержание детей, находящихся под опекой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12 382,0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12 874,0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13 312,0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13 844,0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14 398,0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14 974,0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8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местного бюджета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109 330,1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125 383,8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135 907,7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129 396,8</a:t>
                      </a: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134 187,6</a:t>
                      </a: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139 574,8</a:t>
                      </a: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местного бюджета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118 930,7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102 928,9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166 900,0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129 396,8</a:t>
                      </a: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134 187,6</a:t>
                      </a: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139 574,8</a:t>
                      </a: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6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-9 600,6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22 454,9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- 30 992,3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2" y="-1638177"/>
            <a:ext cx="2041976" cy="16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0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275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383419"/>
            <a:ext cx="8707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ОСНОВНЫЕ ЗАДАЧИ И ПРИОРИТЕТНЫЕ 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НАПРАВЛЕНИЯ БЮДЖЕТНОЙ ПОЛИТИКИ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82233346"/>
              </p:ext>
            </p:extLst>
          </p:nvPr>
        </p:nvGraphicFramePr>
        <p:xfrm>
          <a:off x="185430" y="2204864"/>
          <a:ext cx="9794276" cy="579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513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896" y="1290087"/>
            <a:ext cx="8707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</a:t>
            </a:r>
          </a:p>
          <a:p>
            <a:pPr algn="ctr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(ТЫС.РУБ.) </a:t>
            </a:r>
          </a:p>
        </p:txBody>
      </p:sp>
      <p:sp>
        <p:nvSpPr>
          <p:cNvPr id="2" name="Овал 1"/>
          <p:cNvSpPr/>
          <p:nvPr/>
        </p:nvSpPr>
        <p:spPr>
          <a:xfrm>
            <a:off x="2897402" y="2420888"/>
            <a:ext cx="3325256" cy="2016224"/>
          </a:xfrm>
          <a:prstGeom prst="ellipse">
            <a:avLst/>
          </a:prstGeom>
          <a:noFill/>
          <a:ln w="19050">
            <a:solidFill>
              <a:srgbClr val="0033CC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ПИСКАРЕВКА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6748688" y="2653934"/>
            <a:ext cx="2304258" cy="1188132"/>
          </a:xfrm>
          <a:prstGeom prst="ellipse">
            <a:avLst/>
          </a:prstGeom>
          <a:noFill/>
          <a:ln w="19050">
            <a:solidFill>
              <a:srgbClr val="0033CC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9832" y="2653934"/>
            <a:ext cx="2160240" cy="1188132"/>
          </a:xfrm>
          <a:prstGeom prst="ellipse">
            <a:avLst/>
          </a:prstGeom>
          <a:noFill/>
          <a:ln w="19050">
            <a:solidFill>
              <a:srgbClr val="0033CC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44741" y="5038398"/>
            <a:ext cx="1685457" cy="982890"/>
          </a:xfrm>
          <a:prstGeom prst="ellipse">
            <a:avLst/>
          </a:prstGeom>
          <a:noFill/>
          <a:ln w="19050">
            <a:solidFill>
              <a:srgbClr val="0033CC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45990" y="2913195"/>
            <a:ext cx="2578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129 396,8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83120" y="2894057"/>
            <a:ext cx="2578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129 396,8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82606" y="5169218"/>
            <a:ext cx="2578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21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8" y="205426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елка вниз 26"/>
          <p:cNvSpPr/>
          <p:nvPr/>
        </p:nvSpPr>
        <p:spPr>
          <a:xfrm>
            <a:off x="3952274" y="4561256"/>
            <a:ext cx="1239447" cy="353943"/>
          </a:xfrm>
          <a:prstGeom prst="downArrow">
            <a:avLst/>
          </a:prstGeom>
          <a:solidFill>
            <a:srgbClr val="0033CC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1950017" y="3115824"/>
            <a:ext cx="1239447" cy="353943"/>
          </a:xfrm>
          <a:prstGeom prst="downArrow">
            <a:avLst/>
          </a:prstGeom>
          <a:solidFill>
            <a:srgbClr val="0033CC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0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5886425" y="3115824"/>
            <a:ext cx="1239447" cy="353943"/>
          </a:xfrm>
          <a:prstGeom prst="downArrow">
            <a:avLst/>
          </a:prstGeom>
          <a:solidFill>
            <a:srgbClr val="0033CC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 rot="2585197" flipH="1">
            <a:off x="2404595" y="3750553"/>
            <a:ext cx="594316" cy="588096"/>
          </a:xfrm>
          <a:prstGeom prst="downArrow">
            <a:avLst>
              <a:gd name="adj1" fmla="val 50000"/>
              <a:gd name="adj2" fmla="val 48630"/>
            </a:avLst>
          </a:prstGeom>
          <a:solidFill>
            <a:srgbClr val="008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328144" y="4416498"/>
            <a:ext cx="879620" cy="584442"/>
          </a:xfrm>
          <a:prstGeom prst="downArrow">
            <a:avLst/>
          </a:prstGeom>
          <a:solidFill>
            <a:srgbClr val="008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города федерального значения Санкт-Петербурга </a:t>
            </a:r>
          </a:p>
          <a:p>
            <a:r>
              <a:rPr lang="ru-RU" sz="2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муниципальный округ </a:t>
            </a:r>
            <a:r>
              <a:rPr lang="ru-RU" sz="2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1286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97" y="1383219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ru-RU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ДОХОДЫ БЮДЖЕТА (ТЫС. РУБ.)</a:t>
            </a:r>
          </a:p>
        </p:txBody>
      </p:sp>
      <p:sp>
        <p:nvSpPr>
          <p:cNvPr id="9" name="Овал 8"/>
          <p:cNvSpPr/>
          <p:nvPr/>
        </p:nvSpPr>
        <p:spPr>
          <a:xfrm>
            <a:off x="2542980" y="2270875"/>
            <a:ext cx="4038894" cy="1898713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129 396,8</a:t>
            </a:r>
          </a:p>
        </p:txBody>
      </p:sp>
      <p:sp>
        <p:nvSpPr>
          <p:cNvPr id="10" name="Овал 9"/>
          <p:cNvSpPr/>
          <p:nvPr/>
        </p:nvSpPr>
        <p:spPr>
          <a:xfrm>
            <a:off x="2899767" y="5107147"/>
            <a:ext cx="3528198" cy="1562213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124 039,0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4236993"/>
            <a:ext cx="2880320" cy="1569122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5 327,8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26187" y="4201003"/>
            <a:ext cx="2978017" cy="156183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30,0</a:t>
            </a:r>
            <a:endParaRPr lang="ru-RU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9352527">
            <a:off x="6223595" y="3670814"/>
            <a:ext cx="677718" cy="623705"/>
          </a:xfrm>
          <a:prstGeom prst="downArrow">
            <a:avLst/>
          </a:prstGeom>
          <a:solidFill>
            <a:srgbClr val="008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5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города федерального значения Санкт-Петербурга </a:t>
            </a:r>
          </a:p>
          <a:p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муниципальный округ </a:t>
            </a:r>
            <a:r>
              <a:rPr lang="ru-RU" sz="20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964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473" y="1588324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ИСТОЧНИКИ ДОХОДОВ БЮДЖЕТА(ТЫС.РУБ.)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0F32B5F-8265-4C24-914D-6A654C85E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97498"/>
              </p:ext>
            </p:extLst>
          </p:nvPr>
        </p:nvGraphicFramePr>
        <p:xfrm>
          <a:off x="683568" y="2132856"/>
          <a:ext cx="7848872" cy="4445085"/>
        </p:xfrm>
        <a:graphic>
          <a:graphicData uri="http://schemas.openxmlformats.org/drawingml/2006/table">
            <a:tbl>
              <a:tblPr/>
              <a:tblGrid>
                <a:gridCol w="6716675">
                  <a:extLst>
                    <a:ext uri="{9D8B030D-6E8A-4147-A177-3AD203B41FA5}">
                      <a16:colId xmlns:a16="http://schemas.microsoft.com/office/drawing/2014/main" val="1157723916"/>
                    </a:ext>
                  </a:extLst>
                </a:gridCol>
                <a:gridCol w="1132197">
                  <a:extLst>
                    <a:ext uri="{9D8B030D-6E8A-4147-A177-3AD203B41FA5}">
                      <a16:colId xmlns:a16="http://schemas.microsoft.com/office/drawing/2014/main" val="1469064601"/>
                    </a:ext>
                  </a:extLst>
                </a:gridCol>
              </a:tblGrid>
              <a:tr h="1770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доходов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18293"/>
                  </a:ext>
                </a:extLst>
              </a:tr>
              <a:tr h="249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5 357,8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434548"/>
                  </a:ext>
                </a:extLst>
              </a:tr>
              <a:tr h="3934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5 327,8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322234"/>
                  </a:ext>
                </a:extLst>
              </a:tr>
              <a:tr h="7415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5 327,8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730133"/>
                  </a:ext>
                </a:extLst>
              </a:tr>
              <a:tr h="4168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139136"/>
                  </a:ext>
                </a:extLst>
              </a:tr>
              <a:tr h="3071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виды прочих доходов от компенсации затрат бюджета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268098"/>
                  </a:ext>
                </a:extLst>
              </a:tr>
              <a:tr h="2491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301564"/>
                  </a:ext>
                </a:extLst>
              </a:tr>
              <a:tr h="6867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действующим до 1 января 2020 года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70128"/>
                  </a:ext>
                </a:extLst>
              </a:tr>
              <a:tr h="6217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государственным (муниципальным) контрактом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8067" marR="8067" marT="80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61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384116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1161</TotalTime>
  <Words>1254</Words>
  <Application>Microsoft Office PowerPoint</Application>
  <PresentationFormat>Экран (4:3)</PresentationFormat>
  <Paragraphs>342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Gill Sans MT</vt:lpstr>
      <vt:lpstr>Times New Roman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User3</cp:lastModifiedBy>
  <cp:revision>143</cp:revision>
  <dcterms:created xsi:type="dcterms:W3CDTF">2020-12-28T08:59:28Z</dcterms:created>
  <dcterms:modified xsi:type="dcterms:W3CDTF">2022-05-05T11:54:21Z</dcterms:modified>
</cp:coreProperties>
</file>