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6" r:id="rId3"/>
    <p:sldId id="278" r:id="rId4"/>
    <p:sldId id="279" r:id="rId5"/>
    <p:sldId id="280" r:id="rId6"/>
    <p:sldId id="281" r:id="rId7"/>
    <p:sldId id="299" r:id="rId8"/>
    <p:sldId id="282" r:id="rId9"/>
    <p:sldId id="293" r:id="rId10"/>
    <p:sldId id="302" r:id="rId11"/>
    <p:sldId id="300" r:id="rId12"/>
    <p:sldId id="294" r:id="rId13"/>
    <p:sldId id="301" r:id="rId14"/>
    <p:sldId id="284" r:id="rId15"/>
    <p:sldId id="285" r:id="rId16"/>
    <p:sldId id="286" r:id="rId17"/>
    <p:sldId id="296" r:id="rId18"/>
    <p:sldId id="291" r:id="rId19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100" d="100"/>
          <a:sy n="100" d="100"/>
        </p:scale>
        <p:origin x="-41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73;&#1102;&#1076;&#1078;&#1077;&#1090;%20&#1076;&#1083;&#1103;%20&#1075;&#1088;&#1072;&#1078;&#1076;&#1072;&#1085;\&#1056;&#1072;&#1089;&#1093;&#1086;&#1076;&#1099;%20&#1076;&#1083;&#1103;%20&#1076;&#1080;&#1072;&#1075;&#1088;&#1072;&#1084;&#1084;&#1099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/>
                      <a:t>1. </a:t>
                    </a:r>
                    <a:r>
                      <a:rPr lang="ru-RU"/>
                      <a:t>ОБЩЕГОСУДАРСТВЕННЫЕ </a:t>
                    </a:r>
                    <a:r>
                      <a:rPr lang="ru-RU" smtClean="0"/>
                      <a:t>ВОПРОСЫ</a:t>
                    </a:r>
                    <a:r>
                      <a:rPr lang="en-US" smtClean="0"/>
                      <a:t>;</a:t>
                    </a:r>
                    <a:r>
                      <a:rPr lang="en-US" baseline="0" smtClean="0"/>
                      <a:t> 32 491,5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/>
                      <a:t>2. НАЦИОНАЛЬНАЯ БЕЗОПАСНОСТЬ </a:t>
                    </a:r>
                    <a:r>
                      <a:rPr lang="ru-RU"/>
                      <a:t>И </a:t>
                    </a:r>
                    <a:r>
                      <a:rPr lang="ru-RU" smtClean="0"/>
                      <a:t>ПРАВООХРАНИТЕЬНАЯ ДЕЯТЕЛЬНОСТЬ</a:t>
                    </a:r>
                    <a:r>
                      <a:rPr lang="en-US" smtClean="0"/>
                      <a:t>; 100,0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674075225504211"/>
                  <c:y val="0.2267192526697824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3. НАЦИОНАЛЬНАЯ </a:t>
                    </a:r>
                    <a:r>
                      <a:rPr lang="ru-RU" dirty="0" smtClean="0"/>
                      <a:t>ЭКОНОМИКА</a:t>
                    </a:r>
                    <a:r>
                      <a:rPr lang="en-US" dirty="0" smtClean="0"/>
                      <a:t>; 300,0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/>
                      <a:t>4.  </a:t>
                    </a:r>
                    <a:r>
                      <a:rPr lang="ru-RU"/>
                      <a:t>ЖИЛИЩНО-КОММУНАЛЬНОЕ </a:t>
                    </a:r>
                    <a:r>
                      <a:rPr lang="ru-RU" smtClean="0"/>
                      <a:t>ХОЗЯЙСТВО</a:t>
                    </a:r>
                    <a:r>
                      <a:rPr lang="en-US" smtClean="0"/>
                      <a:t>; 42</a:t>
                    </a:r>
                    <a:r>
                      <a:rPr lang="en-US" baseline="0" smtClean="0"/>
                      <a:t> 782,9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/>
                      <a:t>5</a:t>
                    </a:r>
                    <a:r>
                      <a:rPr lang="ru-RU"/>
                      <a:t>. </a:t>
                    </a:r>
                    <a:r>
                      <a:rPr lang="ru-RU" smtClean="0"/>
                      <a:t>ОБРАЗОВАНИЕ</a:t>
                    </a:r>
                    <a:r>
                      <a:rPr lang="en-US" smtClean="0"/>
                      <a:t>; 630,0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dirty="0"/>
                      <a:t>6. КУЛЬТУРА, </a:t>
                    </a:r>
                    <a:r>
                      <a:rPr lang="ru-RU" dirty="0" smtClean="0"/>
                      <a:t>КИНЕМАТОГРАФИЯ</a:t>
                    </a:r>
                    <a:r>
                      <a:rPr lang="en-US" dirty="0" smtClean="0"/>
                      <a:t>;</a:t>
                    </a:r>
                  </a:p>
                  <a:p>
                    <a:r>
                      <a:rPr lang="en-US" dirty="0" smtClean="0"/>
                      <a:t> 5 760,0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dirty="0"/>
                      <a:t> 7. </a:t>
                    </a:r>
                    <a:r>
                      <a:rPr lang="ru-RU"/>
                      <a:t>СОЦИАЛЬНАЯ </a:t>
                    </a:r>
                    <a:r>
                      <a:rPr lang="ru-RU" smtClean="0"/>
                      <a:t>ПОЛИТИКА</a:t>
                    </a:r>
                    <a:r>
                      <a:rPr lang="en-US" smtClean="0"/>
                      <a:t>; 15 835,6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dirty="0"/>
                      <a:t>8. ФИЗИЧЕСКАЯ КУЛЬТУРА </a:t>
                    </a:r>
                    <a:r>
                      <a:rPr lang="ru-RU"/>
                      <a:t>И </a:t>
                    </a:r>
                    <a:r>
                      <a:rPr lang="ru-RU" smtClean="0"/>
                      <a:t>СПОРТ</a:t>
                    </a:r>
                    <a:r>
                      <a:rPr lang="en-US" smtClean="0"/>
                      <a:t>; 100,0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ru-RU" dirty="0"/>
                      <a:t>9. СРЕДСТВА МАССОВОЙ </a:t>
                    </a:r>
                    <a:r>
                      <a:rPr lang="ru-RU" dirty="0" smtClean="0"/>
                      <a:t>ИНФОРМАЦИИ</a:t>
                    </a:r>
                    <a:r>
                      <a:rPr lang="en-US" dirty="0" smtClean="0"/>
                      <a:t>;</a:t>
                    </a:r>
                  </a:p>
                  <a:p>
                    <a:r>
                      <a:rPr lang="en-US" dirty="0" smtClean="0"/>
                      <a:t> 3 000,0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Лист1!$B$5:$B$13</c:f>
              <c:strCache>
                <c:ptCount val="9"/>
                <c:pt idx="0">
                  <c:v>1. ОБЩЕГОСУДАРСТВЕННЫЕ ВОПРОСЫ</c:v>
                </c:pt>
                <c:pt idx="1">
                  <c:v>2. НАЦИОНАЛЬНАЯ БЕЗОПАСНОСТЬ И ПРАВООХРАНИТЕЛЬНАЯ ДЕЯТЕЛЬНОСТЬ</c:v>
                </c:pt>
                <c:pt idx="2">
                  <c:v>3. НАЦИОНАЛЬНАЯ ЭКОНОМИКА</c:v>
                </c:pt>
                <c:pt idx="3">
                  <c:v>4.  ЖИЛИЩНО-КОММУНАЛЬНОЕ ХОЗЯЙСТВО</c:v>
                </c:pt>
                <c:pt idx="4">
                  <c:v>5. ОБРАЗОВАНИЕ</c:v>
                </c:pt>
                <c:pt idx="5">
                  <c:v>6. КУЛЬТУРА, КИНЕМАТОГРАФИЯ</c:v>
                </c:pt>
                <c:pt idx="6">
                  <c:v> 7. СОЦИАЛЬНАЯ ПОЛИТИКА</c:v>
                </c:pt>
                <c:pt idx="7">
                  <c:v>8. ФИЗИЧЕСКАЯ КУЛЬТУРА И СПОРТ</c:v>
                </c:pt>
                <c:pt idx="8">
                  <c:v>9. СРЕДСТВА МАССОВОЙ ИНФОРМАЦИИ</c:v>
                </c:pt>
              </c:strCache>
            </c:strRef>
          </c:cat>
          <c:val>
            <c:numRef>
              <c:f>Лист1!$C$5:$C$13</c:f>
              <c:numCache>
                <c:formatCode>#,##0.0</c:formatCode>
                <c:ptCount val="9"/>
                <c:pt idx="0">
                  <c:v>32491.5</c:v>
                </c:pt>
                <c:pt idx="1">
                  <c:v>100</c:v>
                </c:pt>
                <c:pt idx="2">
                  <c:v>300</c:v>
                </c:pt>
                <c:pt idx="3">
                  <c:v>42782.9</c:v>
                </c:pt>
                <c:pt idx="4">
                  <c:v>630</c:v>
                </c:pt>
                <c:pt idx="5">
                  <c:v>5760</c:v>
                </c:pt>
                <c:pt idx="6">
                  <c:v>15835.6</c:v>
                </c:pt>
                <c:pt idx="7">
                  <c:v>100</c:v>
                </c:pt>
                <c:pt idx="8">
                  <c:v>3000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513F31-DC2F-4146-868E-D13FBD04CB0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3D776A-B944-41DF-A3DC-A14B85D7FDA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Задачи бюджетной политики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865325A-9EE5-4832-8321-02EF4030F07B}" type="parTrans" cxnId="{856C956D-527B-4970-9A3F-2F3D6956E56D}">
      <dgm:prSet/>
      <dgm:spPr/>
      <dgm:t>
        <a:bodyPr/>
        <a:lstStyle/>
        <a:p>
          <a:endParaRPr lang="ru-RU"/>
        </a:p>
      </dgm:t>
    </dgm:pt>
    <dgm:pt modelId="{8FE89314-D4AA-46C5-8209-14CF1EDA27CD}" type="sibTrans" cxnId="{856C956D-527B-4970-9A3F-2F3D6956E56D}">
      <dgm:prSet/>
      <dgm:spPr/>
      <dgm:t>
        <a:bodyPr/>
        <a:lstStyle/>
        <a:p>
          <a:endParaRPr lang="ru-RU"/>
        </a:p>
      </dgm:t>
    </dgm:pt>
    <dgm:pt modelId="{45C88071-058C-4E27-9408-463EFA0B8B49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Исполнение расходов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0030B37-0652-45B0-86DA-B54E44C8A7BD}" type="parTrans" cxnId="{A586561B-C4CA-41D6-9DC5-15F00F0A5633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BB2180E5-C08F-42D2-B7B5-A9AE2D263AC6}" type="sibTrans" cxnId="{A586561B-C4CA-41D6-9DC5-15F00F0A5633}">
      <dgm:prSet/>
      <dgm:spPr/>
      <dgm:t>
        <a:bodyPr/>
        <a:lstStyle/>
        <a:p>
          <a:endParaRPr lang="ru-RU"/>
        </a:p>
      </dgm:t>
    </dgm:pt>
    <dgm:pt modelId="{461858CD-ACC6-46D1-AFC0-D5EAA3B0EF5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Социальная направленность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971E8E4-B666-492E-ACEB-1133344DA93B}" type="parTrans" cxnId="{798643CA-6E07-47EB-A2A5-6C9A695E43BA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C05FA846-8560-440B-BD7C-9DC9AA46E2D2}" type="sibTrans" cxnId="{798643CA-6E07-47EB-A2A5-6C9A695E43BA}">
      <dgm:prSet/>
      <dgm:spPr/>
      <dgm:t>
        <a:bodyPr/>
        <a:lstStyle/>
        <a:p>
          <a:endParaRPr lang="ru-RU"/>
        </a:p>
      </dgm:t>
    </dgm:pt>
    <dgm:pt modelId="{25AB92D1-EB9C-4C61-AC99-E7C104FFCA38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Направления бюджетной политики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94B209A-53B4-49AC-9E76-1F6203104648}" type="parTrans" cxnId="{798BF910-72B9-4D77-8F9A-DBF7AEDF2365}">
      <dgm:prSet/>
      <dgm:spPr/>
      <dgm:t>
        <a:bodyPr/>
        <a:lstStyle/>
        <a:p>
          <a:endParaRPr lang="ru-RU"/>
        </a:p>
      </dgm:t>
    </dgm:pt>
    <dgm:pt modelId="{FBAC0C88-62C9-49FD-B82B-ADC569A89E99}" type="sibTrans" cxnId="{798BF910-72B9-4D77-8F9A-DBF7AEDF2365}">
      <dgm:prSet/>
      <dgm:spPr/>
      <dgm:t>
        <a:bodyPr/>
        <a:lstStyle/>
        <a:p>
          <a:endParaRPr lang="ru-RU"/>
        </a:p>
      </dgm:t>
    </dgm:pt>
    <dgm:pt modelId="{02670118-ADD5-4B16-B06D-24691981F974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Благоустройство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127FE74-292C-45C3-A617-8F2F0BFB8196}" type="parTrans" cxnId="{30269E5B-6126-43DA-8E4E-214A697C45AB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44AE2173-EB14-4329-92B0-A2E48B6843FF}" type="sibTrans" cxnId="{30269E5B-6126-43DA-8E4E-214A697C45AB}">
      <dgm:prSet/>
      <dgm:spPr/>
      <dgm:t>
        <a:bodyPr/>
        <a:lstStyle/>
        <a:p>
          <a:endParaRPr lang="ru-RU"/>
        </a:p>
      </dgm:t>
    </dgm:pt>
    <dgm:pt modelId="{415DE584-5359-4212-81F9-1434799BBA51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Досуг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28DB443-671D-41FF-B33F-62031BA01D27}" type="parTrans" cxnId="{207E95B1-5845-47EA-BCCB-8CCB407B5B34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F7D35A5E-62A5-4FA4-A7F4-65BC3831F6CB}" type="sibTrans" cxnId="{207E95B1-5845-47EA-BCCB-8CCB407B5B34}">
      <dgm:prSet/>
      <dgm:spPr/>
      <dgm:t>
        <a:bodyPr/>
        <a:lstStyle/>
        <a:p>
          <a:endParaRPr lang="ru-RU"/>
        </a:p>
      </dgm:t>
    </dgm:pt>
    <dgm:pt modelId="{4DB6780D-362C-4B3A-8E4A-E8D1A50FD7D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Экономия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935194C-712E-416F-9323-3B2D525D4542}" type="parTrans" cxnId="{FA4A6141-4E0E-4277-818B-F9A558FD9D0F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296DE18B-3537-4EF1-8D33-25B67270C30E}" type="sibTrans" cxnId="{FA4A6141-4E0E-4277-818B-F9A558FD9D0F}">
      <dgm:prSet/>
      <dgm:spPr/>
      <dgm:t>
        <a:bodyPr/>
        <a:lstStyle/>
        <a:p>
          <a:endParaRPr lang="ru-RU"/>
        </a:p>
      </dgm:t>
    </dgm:pt>
    <dgm:pt modelId="{8601EC38-3400-4280-8640-06589CF6654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Целевое финансирование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2F78121-13FF-4291-A4C1-AFA940DF95F5}" type="parTrans" cxnId="{03C936D1-3FA3-4E81-A7CA-6FA1A79BC667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E21A303B-30A8-4751-B885-EACF27D82BE1}" type="sibTrans" cxnId="{03C936D1-3FA3-4E81-A7CA-6FA1A79BC667}">
      <dgm:prSet/>
      <dgm:spPr/>
      <dgm:t>
        <a:bodyPr/>
        <a:lstStyle/>
        <a:p>
          <a:endParaRPr lang="ru-RU"/>
        </a:p>
      </dgm:t>
    </dgm:pt>
    <dgm:pt modelId="{98CD7B2C-287F-4456-9792-B6BFF661841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Эффективность расходов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E77F21E-175A-48A4-80EC-55E3D84FA1FE}" type="parTrans" cxnId="{F5A44961-B3F8-4121-88A5-75D14E130840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304F2054-CF5A-41F5-B01E-D3A710978BF0}" type="sibTrans" cxnId="{F5A44961-B3F8-4121-88A5-75D14E130840}">
      <dgm:prSet/>
      <dgm:spPr/>
      <dgm:t>
        <a:bodyPr/>
        <a:lstStyle/>
        <a:p>
          <a:endParaRPr lang="ru-RU"/>
        </a:p>
      </dgm:t>
    </dgm:pt>
    <dgm:pt modelId="{DE757E63-FE31-491E-9664-4C330115513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Повышение качества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033F485-F5CC-447C-8D0E-410F9836CFB1}" type="parTrans" cxnId="{33758EC1-13AB-4E6B-9263-B859DA336E0E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EF0D9CBE-8415-4B6E-883A-4F18C41D8F7B}" type="sibTrans" cxnId="{33758EC1-13AB-4E6B-9263-B859DA336E0E}">
      <dgm:prSet/>
      <dgm:spPr/>
      <dgm:t>
        <a:bodyPr/>
        <a:lstStyle/>
        <a:p>
          <a:endParaRPr lang="ru-RU"/>
        </a:p>
      </dgm:t>
    </dgm:pt>
    <dgm:pt modelId="{8BAF8E5F-E698-4C60-8AA7-E6E9597CE13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Доступность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627C92C-04B7-4804-B842-81F01747FBA6}" type="parTrans" cxnId="{B074CDE2-5FC1-4DA8-80DF-AB62FA01A471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C3F7DAAF-E309-435B-8799-D7D33C684F26}" type="sibTrans" cxnId="{B074CDE2-5FC1-4DA8-80DF-AB62FA01A471}">
      <dgm:prSet/>
      <dgm:spPr/>
      <dgm:t>
        <a:bodyPr/>
        <a:lstStyle/>
        <a:p>
          <a:endParaRPr lang="ru-RU"/>
        </a:p>
      </dgm:t>
    </dgm:pt>
    <dgm:pt modelId="{C41B4C61-BD74-41FB-A1DD-57EF5659A9D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Прозрачность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41FC69F-7F82-42CF-9E47-975B02BB639E}" type="parTrans" cxnId="{88C00E16-1F0E-4535-A249-6E1DFB49235C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6453137C-DB50-49D4-82C0-D0B82A383DEE}" type="sibTrans" cxnId="{88C00E16-1F0E-4535-A249-6E1DFB49235C}">
      <dgm:prSet/>
      <dgm:spPr/>
      <dgm:t>
        <a:bodyPr/>
        <a:lstStyle/>
        <a:p>
          <a:endParaRPr lang="ru-RU"/>
        </a:p>
      </dgm:t>
    </dgm:pt>
    <dgm:pt modelId="{689291C3-F896-47B2-B0F7-4863230B14A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Оптимизация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32820F5-1DD6-4F3C-8168-17E1066DBC83}" type="parTrans" cxnId="{A3D85A6C-5DFE-41A1-8F00-EC5BA085A4CF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D0409446-A992-4997-941C-D29C442C4692}" type="sibTrans" cxnId="{A3D85A6C-5DFE-41A1-8F00-EC5BA085A4CF}">
      <dgm:prSet/>
      <dgm:spPr/>
      <dgm:t>
        <a:bodyPr/>
        <a:lstStyle/>
        <a:p>
          <a:endParaRPr lang="ru-RU"/>
        </a:p>
      </dgm:t>
    </dgm:pt>
    <dgm:pt modelId="{116C80CF-5BB3-46ED-99D7-5320EF135811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Опека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9880D3A-7515-4517-B7EF-D4ECB238D182}" type="parTrans" cxnId="{991ED6A4-F232-453C-8C89-8A3C60AA141D}">
      <dgm:prSet/>
      <dgm:spPr/>
      <dgm:t>
        <a:bodyPr/>
        <a:lstStyle/>
        <a:p>
          <a:endParaRPr lang="ru-RU"/>
        </a:p>
      </dgm:t>
    </dgm:pt>
    <dgm:pt modelId="{09807281-651D-4A92-9613-B2BE081AAD81}" type="sibTrans" cxnId="{991ED6A4-F232-453C-8C89-8A3C60AA141D}">
      <dgm:prSet/>
      <dgm:spPr/>
      <dgm:t>
        <a:bodyPr/>
        <a:lstStyle/>
        <a:p>
          <a:endParaRPr lang="ru-RU"/>
        </a:p>
      </dgm:t>
    </dgm:pt>
    <dgm:pt modelId="{8820194C-6C09-4655-BA92-ABEB93B857C8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Спорт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1843203-020D-4D5D-B9EA-FF7E4876D1F6}" type="parTrans" cxnId="{03D03A17-7926-41F2-9C25-528D10282603}">
      <dgm:prSet/>
      <dgm:spPr/>
      <dgm:t>
        <a:bodyPr/>
        <a:lstStyle/>
        <a:p>
          <a:endParaRPr lang="ru-RU"/>
        </a:p>
      </dgm:t>
    </dgm:pt>
    <dgm:pt modelId="{C8F91902-111D-4D1F-960C-6FDA27A66F52}" type="sibTrans" cxnId="{03D03A17-7926-41F2-9C25-528D10282603}">
      <dgm:prSet/>
      <dgm:spPr/>
      <dgm:t>
        <a:bodyPr/>
        <a:lstStyle/>
        <a:p>
          <a:endParaRPr lang="ru-RU"/>
        </a:p>
      </dgm:t>
    </dgm:pt>
    <dgm:pt modelId="{9ECAFB00-2D0A-4401-9508-1FA52D0D60C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Военно-патриотическая работа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FA762F2-9010-493E-8A69-7D7CC16EEF08}" type="parTrans" cxnId="{CE80EA07-C01C-403D-904C-AA7D6E847D42}">
      <dgm:prSet/>
      <dgm:spPr/>
      <dgm:t>
        <a:bodyPr/>
        <a:lstStyle/>
        <a:p>
          <a:endParaRPr lang="ru-RU"/>
        </a:p>
      </dgm:t>
    </dgm:pt>
    <dgm:pt modelId="{C21D00CC-FBB3-4E11-B1F4-99F8A0E1450E}" type="sibTrans" cxnId="{CE80EA07-C01C-403D-904C-AA7D6E847D42}">
      <dgm:prSet/>
      <dgm:spPr/>
      <dgm:t>
        <a:bodyPr/>
        <a:lstStyle/>
        <a:p>
          <a:endParaRPr lang="ru-RU"/>
        </a:p>
      </dgm:t>
    </dgm:pt>
    <dgm:pt modelId="{171D1417-A8E9-4B6F-B744-8AEB55DFEB6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Информирование (СМИ)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4DF63ED-05E1-456A-85F2-218B1D06B3E7}" type="parTrans" cxnId="{30C0F924-382A-434E-B726-1371295958C5}">
      <dgm:prSet/>
      <dgm:spPr/>
      <dgm:t>
        <a:bodyPr/>
        <a:lstStyle/>
        <a:p>
          <a:endParaRPr lang="ru-RU"/>
        </a:p>
      </dgm:t>
    </dgm:pt>
    <dgm:pt modelId="{83A031B8-D861-4BC1-898B-3F8FDCE38860}" type="sibTrans" cxnId="{30C0F924-382A-434E-B726-1371295958C5}">
      <dgm:prSet/>
      <dgm:spPr/>
      <dgm:t>
        <a:bodyPr/>
        <a:lstStyle/>
        <a:p>
          <a:endParaRPr lang="ru-RU"/>
        </a:p>
      </dgm:t>
    </dgm:pt>
    <dgm:pt modelId="{29BA1462-4EF2-42F2-AABB-631C730EFE6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Праздничные мероприятия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 др.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E70F5AE-F067-4FEA-AA5E-7F090BB499BC}" type="parTrans" cxnId="{1D4F5356-546C-4E00-8F8D-3A3B774F1219}">
      <dgm:prSet/>
      <dgm:spPr/>
      <dgm:t>
        <a:bodyPr/>
        <a:lstStyle/>
        <a:p>
          <a:endParaRPr lang="ru-RU"/>
        </a:p>
      </dgm:t>
    </dgm:pt>
    <dgm:pt modelId="{D3FEDAC3-80B1-43F7-8003-F6A5F997152D}" type="sibTrans" cxnId="{1D4F5356-546C-4E00-8F8D-3A3B774F1219}">
      <dgm:prSet/>
      <dgm:spPr/>
      <dgm:t>
        <a:bodyPr/>
        <a:lstStyle/>
        <a:p>
          <a:endParaRPr lang="ru-RU"/>
        </a:p>
      </dgm:t>
    </dgm:pt>
    <dgm:pt modelId="{A22026D5-D9FE-4A26-A528-B39B2D1E8D7F}" type="pres">
      <dgm:prSet presAssocID="{DA513F31-DC2F-4146-868E-D13FBD04CB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BD747AE-7F4D-453B-AD5A-ECC7467BADA9}" type="pres">
      <dgm:prSet presAssocID="{143D776A-B944-41DF-A3DC-A14B85D7FDAE}" presName="root" presStyleCnt="0"/>
      <dgm:spPr/>
    </dgm:pt>
    <dgm:pt modelId="{91F47571-25DD-4E95-83D6-214A75BC0FF2}" type="pres">
      <dgm:prSet presAssocID="{143D776A-B944-41DF-A3DC-A14B85D7FDAE}" presName="rootComposite" presStyleCnt="0"/>
      <dgm:spPr/>
    </dgm:pt>
    <dgm:pt modelId="{8B116E92-8ABA-4E72-86B6-9FE22ED03CC5}" type="pres">
      <dgm:prSet presAssocID="{143D776A-B944-41DF-A3DC-A14B85D7FDAE}" presName="rootText" presStyleLbl="node1" presStyleIdx="0" presStyleCnt="2" custScaleX="151243" custScaleY="39257" custLinFactNeighborX="-56494" custLinFactNeighborY="1128"/>
      <dgm:spPr/>
      <dgm:t>
        <a:bodyPr/>
        <a:lstStyle/>
        <a:p>
          <a:endParaRPr lang="ru-RU"/>
        </a:p>
      </dgm:t>
    </dgm:pt>
    <dgm:pt modelId="{17D0F43C-FD22-4A29-8692-26A39E429AA4}" type="pres">
      <dgm:prSet presAssocID="{143D776A-B944-41DF-A3DC-A14B85D7FDAE}" presName="rootConnector" presStyleLbl="node1" presStyleIdx="0" presStyleCnt="2"/>
      <dgm:spPr/>
      <dgm:t>
        <a:bodyPr/>
        <a:lstStyle/>
        <a:p>
          <a:endParaRPr lang="ru-RU"/>
        </a:p>
      </dgm:t>
    </dgm:pt>
    <dgm:pt modelId="{CC851641-DA58-4799-808A-31A8F010B018}" type="pres">
      <dgm:prSet presAssocID="{143D776A-B944-41DF-A3DC-A14B85D7FDAE}" presName="childShape" presStyleCnt="0"/>
      <dgm:spPr/>
    </dgm:pt>
    <dgm:pt modelId="{1A98A4C9-8213-4F12-B4A3-A43440526F53}" type="pres">
      <dgm:prSet presAssocID="{60030B37-0652-45B0-86DA-B54E44C8A7BD}" presName="Name13" presStyleLbl="parChTrans1D2" presStyleIdx="0" presStyleCnt="16"/>
      <dgm:spPr/>
      <dgm:t>
        <a:bodyPr/>
        <a:lstStyle/>
        <a:p>
          <a:endParaRPr lang="ru-RU"/>
        </a:p>
      </dgm:t>
    </dgm:pt>
    <dgm:pt modelId="{2549A44F-1D4D-4979-A0E8-01D2A76FC21A}" type="pres">
      <dgm:prSet presAssocID="{45C88071-058C-4E27-9408-463EFA0B8B49}" presName="childText" presStyleLbl="bgAcc1" presStyleIdx="0" presStyleCnt="16" custScaleX="168248" custScaleY="37571" custLinFactNeighborX="-68088" custLinFactNeighborY="-15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FA0F4-B42E-4AA8-AACC-3B66C3FF1283}" type="pres">
      <dgm:prSet presAssocID="{F971E8E4-B666-492E-ACEB-1133344DA93B}" presName="Name13" presStyleLbl="parChTrans1D2" presStyleIdx="1" presStyleCnt="16"/>
      <dgm:spPr/>
      <dgm:t>
        <a:bodyPr/>
        <a:lstStyle/>
        <a:p>
          <a:endParaRPr lang="ru-RU"/>
        </a:p>
      </dgm:t>
    </dgm:pt>
    <dgm:pt modelId="{2E400D32-DEC5-4917-840F-567E7E681E9E}" type="pres">
      <dgm:prSet presAssocID="{461858CD-ACC6-46D1-AFC0-D5EAA3B0EF5B}" presName="childText" presStyleLbl="bgAcc1" presStyleIdx="1" presStyleCnt="16" custScaleX="189624" custScaleY="28983" custLinFactNeighborX="-68827" custLinFactNeighborY="-31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F741F-FDE7-4E97-9FA2-4153161B401C}" type="pres">
      <dgm:prSet presAssocID="{52F78121-13FF-4291-A4C1-AFA940DF95F5}" presName="Name13" presStyleLbl="parChTrans1D2" presStyleIdx="2" presStyleCnt="16"/>
      <dgm:spPr/>
      <dgm:t>
        <a:bodyPr/>
        <a:lstStyle/>
        <a:p>
          <a:endParaRPr lang="ru-RU"/>
        </a:p>
      </dgm:t>
    </dgm:pt>
    <dgm:pt modelId="{6B8B7101-3336-43DE-9259-5A3C9DED8080}" type="pres">
      <dgm:prSet presAssocID="{8601EC38-3400-4280-8640-06589CF66543}" presName="childText" presStyleLbl="bgAcc1" presStyleIdx="2" presStyleCnt="16" custScaleX="172129" custScaleY="28111" custLinFactNeighborX="-68585" custLinFactNeighborY="-44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8D36CA-C93B-46FE-A513-D4DE1ECD415D}" type="pres">
      <dgm:prSet presAssocID="{6E77F21E-175A-48A4-80EC-55E3D84FA1FE}" presName="Name13" presStyleLbl="parChTrans1D2" presStyleIdx="3" presStyleCnt="16"/>
      <dgm:spPr/>
      <dgm:t>
        <a:bodyPr/>
        <a:lstStyle/>
        <a:p>
          <a:endParaRPr lang="ru-RU"/>
        </a:p>
      </dgm:t>
    </dgm:pt>
    <dgm:pt modelId="{4E829658-9474-4F42-9160-FD007107C700}" type="pres">
      <dgm:prSet presAssocID="{98CD7B2C-287F-4456-9792-B6BFF6618412}" presName="childText" presStyleLbl="bgAcc1" presStyleIdx="3" presStyleCnt="16" custScaleX="178129" custScaleY="36193" custLinFactNeighborX="-5277" custLinFactNeighborY="-32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1023F-2065-47BD-AFBB-6475F6817C5E}" type="pres">
      <dgm:prSet presAssocID="{7935194C-712E-416F-9323-3B2D525D4542}" presName="Name13" presStyleLbl="parChTrans1D2" presStyleIdx="4" presStyleCnt="16"/>
      <dgm:spPr/>
      <dgm:t>
        <a:bodyPr/>
        <a:lstStyle/>
        <a:p>
          <a:endParaRPr lang="ru-RU"/>
        </a:p>
      </dgm:t>
    </dgm:pt>
    <dgm:pt modelId="{25DC8192-443F-49BA-B206-51C915F53DDD}" type="pres">
      <dgm:prSet presAssocID="{4DB6780D-362C-4B3A-8E4A-E8D1A50FD7D3}" presName="childText" presStyleLbl="bgAcc1" presStyleIdx="4" presStyleCnt="16" custAng="10800000" custFlipVert="1" custScaleX="88403" custScaleY="26103" custLinFactY="-25167" custLinFactNeighborX="-3604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21C3F-A52D-4EAC-A79B-A80DBA0FB2E7}" type="pres">
      <dgm:prSet presAssocID="{1033F485-F5CC-447C-8D0E-410F9836CFB1}" presName="Name13" presStyleLbl="parChTrans1D2" presStyleIdx="5" presStyleCnt="16"/>
      <dgm:spPr/>
      <dgm:t>
        <a:bodyPr/>
        <a:lstStyle/>
        <a:p>
          <a:endParaRPr lang="ru-RU"/>
        </a:p>
      </dgm:t>
    </dgm:pt>
    <dgm:pt modelId="{2534349C-CA66-4F0F-B88E-4A609A08BFE0}" type="pres">
      <dgm:prSet presAssocID="{DE757E63-FE31-491E-9664-4C330115513D}" presName="childText" presStyleLbl="bgAcc1" presStyleIdx="5" presStyleCnt="16" custScaleX="156243" custScaleY="26287" custLinFactY="-1989" custLinFactNeighborX="1582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D3BEA-3CF7-4844-9960-D8FE95D5DBD9}" type="pres">
      <dgm:prSet presAssocID="{9627C92C-04B7-4804-B842-81F01747FBA6}" presName="Name13" presStyleLbl="parChTrans1D2" presStyleIdx="6" presStyleCnt="16"/>
      <dgm:spPr/>
      <dgm:t>
        <a:bodyPr/>
        <a:lstStyle/>
        <a:p>
          <a:endParaRPr lang="ru-RU"/>
        </a:p>
      </dgm:t>
    </dgm:pt>
    <dgm:pt modelId="{0F631C83-D0F9-460E-8BDF-11BF2BC432E8}" type="pres">
      <dgm:prSet presAssocID="{8BAF8E5F-E698-4C60-8AA7-E6E9597CE13F}" presName="childText" presStyleLbl="bgAcc1" presStyleIdx="6" presStyleCnt="16" custScaleX="101103" custScaleY="30841" custLinFactY="-19512" custLinFactNeighborX="642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A4CD3-4F03-4867-9577-26E1766B98A4}" type="pres">
      <dgm:prSet presAssocID="{441FC69F-7F82-42CF-9E47-975B02BB639E}" presName="Name13" presStyleLbl="parChTrans1D2" presStyleIdx="7" presStyleCnt="16"/>
      <dgm:spPr/>
      <dgm:t>
        <a:bodyPr/>
        <a:lstStyle/>
        <a:p>
          <a:endParaRPr lang="ru-RU"/>
        </a:p>
      </dgm:t>
    </dgm:pt>
    <dgm:pt modelId="{EE1A54FB-FD25-4883-BE46-4D2F6B8D9912}" type="pres">
      <dgm:prSet presAssocID="{C41B4C61-BD74-41FB-A1DD-57EF5659A9DE}" presName="childText" presStyleLbl="bgAcc1" presStyleIdx="7" presStyleCnt="16" custScaleX="94968" custScaleY="30165" custLinFactY="-34836" custLinFactNeighborX="6225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A4B01-FDB0-4B32-84F6-0F8332612BB2}" type="pres">
      <dgm:prSet presAssocID="{432820F5-1DD6-4F3C-8168-17E1066DBC83}" presName="Name13" presStyleLbl="parChTrans1D2" presStyleIdx="8" presStyleCnt="16"/>
      <dgm:spPr/>
      <dgm:t>
        <a:bodyPr/>
        <a:lstStyle/>
        <a:p>
          <a:endParaRPr lang="ru-RU"/>
        </a:p>
      </dgm:t>
    </dgm:pt>
    <dgm:pt modelId="{42562F78-3A99-4DD0-A2F9-8FE7162E0880}" type="pres">
      <dgm:prSet presAssocID="{689291C3-F896-47B2-B0F7-4863230B14A7}" presName="childText" presStyleLbl="bgAcc1" presStyleIdx="8" presStyleCnt="16" custScaleX="97833" custScaleY="35193" custLinFactY="-62990" custLinFactNeighborX="-4748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C4CD8-D69E-4B7F-807D-CC6380325D57}" type="pres">
      <dgm:prSet presAssocID="{25AB92D1-EB9C-4C61-AC99-E7C104FFCA38}" presName="root" presStyleCnt="0"/>
      <dgm:spPr/>
    </dgm:pt>
    <dgm:pt modelId="{7592322F-FB2D-4686-ABD6-2EC4058863DE}" type="pres">
      <dgm:prSet presAssocID="{25AB92D1-EB9C-4C61-AC99-E7C104FFCA38}" presName="rootComposite" presStyleCnt="0"/>
      <dgm:spPr/>
    </dgm:pt>
    <dgm:pt modelId="{EB266EEB-1D7D-4157-B4E8-322B6F5FB5A4}" type="pres">
      <dgm:prSet presAssocID="{25AB92D1-EB9C-4C61-AC99-E7C104FFCA38}" presName="rootText" presStyleLbl="node1" presStyleIdx="1" presStyleCnt="2" custScaleX="193392" custScaleY="37870" custLinFactNeighborX="-9154" custLinFactNeighborY="7881"/>
      <dgm:spPr/>
      <dgm:t>
        <a:bodyPr/>
        <a:lstStyle/>
        <a:p>
          <a:endParaRPr lang="ru-RU"/>
        </a:p>
      </dgm:t>
    </dgm:pt>
    <dgm:pt modelId="{9F9B1E83-78C2-48CE-8039-18E6EC2DE359}" type="pres">
      <dgm:prSet presAssocID="{25AB92D1-EB9C-4C61-AC99-E7C104FFCA38}" presName="rootConnector" presStyleLbl="node1" presStyleIdx="1" presStyleCnt="2"/>
      <dgm:spPr/>
      <dgm:t>
        <a:bodyPr/>
        <a:lstStyle/>
        <a:p>
          <a:endParaRPr lang="ru-RU"/>
        </a:p>
      </dgm:t>
    </dgm:pt>
    <dgm:pt modelId="{4E0B6D0E-335C-4378-A8A4-CFE8E21232C2}" type="pres">
      <dgm:prSet presAssocID="{25AB92D1-EB9C-4C61-AC99-E7C104FFCA38}" presName="childShape" presStyleCnt="0"/>
      <dgm:spPr/>
    </dgm:pt>
    <dgm:pt modelId="{3BA2F6E4-5DB4-48E0-91F9-C3C705062922}" type="pres">
      <dgm:prSet presAssocID="{B127FE74-292C-45C3-A617-8F2F0BFB8196}" presName="Name13" presStyleLbl="parChTrans1D2" presStyleIdx="9" presStyleCnt="16"/>
      <dgm:spPr/>
      <dgm:t>
        <a:bodyPr/>
        <a:lstStyle/>
        <a:p>
          <a:endParaRPr lang="ru-RU"/>
        </a:p>
      </dgm:t>
    </dgm:pt>
    <dgm:pt modelId="{5DE5B142-5BD7-46C5-81E7-48AA04B5E13B}" type="pres">
      <dgm:prSet presAssocID="{02670118-ADD5-4B16-B06D-24691981F974}" presName="childText" presStyleLbl="bgAcc1" presStyleIdx="9" presStyleCnt="16" custScaleX="123831" custScaleY="331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3A38A-230F-4A7E-945D-783B688610A9}" type="pres">
      <dgm:prSet presAssocID="{828DB443-671D-41FF-B33F-62031BA01D27}" presName="Name13" presStyleLbl="parChTrans1D2" presStyleIdx="10" presStyleCnt="16"/>
      <dgm:spPr/>
      <dgm:t>
        <a:bodyPr/>
        <a:lstStyle/>
        <a:p>
          <a:endParaRPr lang="ru-RU"/>
        </a:p>
      </dgm:t>
    </dgm:pt>
    <dgm:pt modelId="{A7E65621-2702-4D57-A4B0-C55E8D0785A3}" type="pres">
      <dgm:prSet presAssocID="{415DE584-5359-4212-81F9-1434799BBA51}" presName="childText" presStyleLbl="bgAcc1" presStyleIdx="10" presStyleCnt="16" custScaleX="57795" custScaleY="32472" custLinFactNeighborX="1756" custLinFactNeighborY="-11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D9BB0-D351-4C94-88EA-338332FDF4FC}" type="pres">
      <dgm:prSet presAssocID="{69880D3A-7515-4517-B7EF-D4ECB238D182}" presName="Name13" presStyleLbl="parChTrans1D2" presStyleIdx="11" presStyleCnt="16"/>
      <dgm:spPr/>
      <dgm:t>
        <a:bodyPr/>
        <a:lstStyle/>
        <a:p>
          <a:endParaRPr lang="ru-RU"/>
        </a:p>
      </dgm:t>
    </dgm:pt>
    <dgm:pt modelId="{C76573CF-AA98-40BB-887E-EE8AE76A8DC8}" type="pres">
      <dgm:prSet presAssocID="{116C80CF-5BB3-46ED-99D7-5320EF135811}" presName="childText" presStyleLbl="bgAcc1" presStyleIdx="11" presStyleCnt="16" custScaleX="49354" custScaleY="32472" custLinFactNeighborX="1756" custLinFactNeighborY="-28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341F1-5A84-4F33-801F-B95C2EAFDEC5}" type="pres">
      <dgm:prSet presAssocID="{41843203-020D-4D5D-B9EA-FF7E4876D1F6}" presName="Name13" presStyleLbl="parChTrans1D2" presStyleIdx="12" presStyleCnt="16"/>
      <dgm:spPr/>
      <dgm:t>
        <a:bodyPr/>
        <a:lstStyle/>
        <a:p>
          <a:endParaRPr lang="ru-RU"/>
        </a:p>
      </dgm:t>
    </dgm:pt>
    <dgm:pt modelId="{7B28636B-4064-4D8E-84C3-C40274A02897}" type="pres">
      <dgm:prSet presAssocID="{8820194C-6C09-4655-BA92-ABEB93B857C8}" presName="childText" presStyleLbl="bgAcc1" presStyleIdx="12" presStyleCnt="16" custScaleX="55450" custScaleY="27800" custLinFactNeighborX="1756" custLinFactNeighborY="-45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3FC91-AD4E-4AEE-A785-6FD2F5669D46}" type="pres">
      <dgm:prSet presAssocID="{2FA762F2-9010-493E-8A69-7D7CC16EEF08}" presName="Name13" presStyleLbl="parChTrans1D2" presStyleIdx="13" presStyleCnt="16"/>
      <dgm:spPr/>
      <dgm:t>
        <a:bodyPr/>
        <a:lstStyle/>
        <a:p>
          <a:endParaRPr lang="ru-RU"/>
        </a:p>
      </dgm:t>
    </dgm:pt>
    <dgm:pt modelId="{DC376083-85EF-4420-B968-04C885692969}" type="pres">
      <dgm:prSet presAssocID="{9ECAFB00-2D0A-4401-9508-1FA52D0D60CE}" presName="childText" presStyleLbl="bgAcc1" presStyleIdx="13" presStyleCnt="16" custScaleX="112952" custScaleY="75260" custLinFactNeighborX="1756" custLinFactNeighborY="-58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142267-5ED1-411C-BBA6-391E853F1879}" type="pres">
      <dgm:prSet presAssocID="{14DF63ED-05E1-456A-85F2-218B1D06B3E7}" presName="Name13" presStyleLbl="parChTrans1D2" presStyleIdx="14" presStyleCnt="16"/>
      <dgm:spPr/>
      <dgm:t>
        <a:bodyPr/>
        <a:lstStyle/>
        <a:p>
          <a:endParaRPr lang="ru-RU"/>
        </a:p>
      </dgm:t>
    </dgm:pt>
    <dgm:pt modelId="{385D47FD-1BB7-4C28-AF04-C084375F220E}" type="pres">
      <dgm:prSet presAssocID="{171D1417-A8E9-4B6F-B744-8AEB55DFEB67}" presName="childText" presStyleLbl="bgAcc1" presStyleIdx="14" presStyleCnt="16" custScaleX="182918" custScaleY="33058" custLinFactNeighborX="1436" custLinFactNeighborY="-75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E17C5-2E00-4120-A97D-6FD38F1AE47C}" type="pres">
      <dgm:prSet presAssocID="{EE70F5AE-F067-4FEA-AA5E-7F090BB499BC}" presName="Name13" presStyleLbl="parChTrans1D2" presStyleIdx="15" presStyleCnt="16"/>
      <dgm:spPr/>
      <dgm:t>
        <a:bodyPr/>
        <a:lstStyle/>
        <a:p>
          <a:endParaRPr lang="ru-RU"/>
        </a:p>
      </dgm:t>
    </dgm:pt>
    <dgm:pt modelId="{F896BFEE-68FD-45F8-87AF-95A9D9C1916D}" type="pres">
      <dgm:prSet presAssocID="{29BA1462-4EF2-42F2-AABB-631C730EFE62}" presName="childText" presStyleLbl="bgAcc1" presStyleIdx="15" presStyleCnt="16" custScaleX="183246" custScaleY="71122" custLinFactNeighborX="1052" custLinFactNeighborY="-92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9E8B22-6AB7-47DD-A71C-2F17852BB96D}" type="presOf" srcId="{461858CD-ACC6-46D1-AFC0-D5EAA3B0EF5B}" destId="{2E400D32-DEC5-4917-840F-567E7E681E9E}" srcOrd="0" destOrd="0" presId="urn:microsoft.com/office/officeart/2005/8/layout/hierarchy3"/>
    <dgm:cxn modelId="{16D184DF-5D4D-446A-A25E-CF48C702B4A7}" type="presOf" srcId="{2FA762F2-9010-493E-8A69-7D7CC16EEF08}" destId="{4613FC91-AD4E-4AEE-A785-6FD2F5669D46}" srcOrd="0" destOrd="0" presId="urn:microsoft.com/office/officeart/2005/8/layout/hierarchy3"/>
    <dgm:cxn modelId="{798643CA-6E07-47EB-A2A5-6C9A695E43BA}" srcId="{143D776A-B944-41DF-A3DC-A14B85D7FDAE}" destId="{461858CD-ACC6-46D1-AFC0-D5EAA3B0EF5B}" srcOrd="1" destOrd="0" parTransId="{F971E8E4-B666-492E-ACEB-1133344DA93B}" sibTransId="{C05FA846-8560-440B-BD7C-9DC9AA46E2D2}"/>
    <dgm:cxn modelId="{798BF910-72B9-4D77-8F9A-DBF7AEDF2365}" srcId="{DA513F31-DC2F-4146-868E-D13FBD04CB03}" destId="{25AB92D1-EB9C-4C61-AC99-E7C104FFCA38}" srcOrd="1" destOrd="0" parTransId="{C94B209A-53B4-49AC-9E76-1F6203104648}" sibTransId="{FBAC0C88-62C9-49FD-B82B-ADC569A89E99}"/>
    <dgm:cxn modelId="{7CB9DB30-9ED7-472C-8103-BAD944624C85}" type="presOf" srcId="{143D776A-B944-41DF-A3DC-A14B85D7FDAE}" destId="{8B116E92-8ABA-4E72-86B6-9FE22ED03CC5}" srcOrd="0" destOrd="0" presId="urn:microsoft.com/office/officeart/2005/8/layout/hierarchy3"/>
    <dgm:cxn modelId="{03D03A17-7926-41F2-9C25-528D10282603}" srcId="{25AB92D1-EB9C-4C61-AC99-E7C104FFCA38}" destId="{8820194C-6C09-4655-BA92-ABEB93B857C8}" srcOrd="3" destOrd="0" parTransId="{41843203-020D-4D5D-B9EA-FF7E4876D1F6}" sibTransId="{C8F91902-111D-4D1F-960C-6FDA27A66F52}"/>
    <dgm:cxn modelId="{DD6A1BD2-DE01-4A74-831E-853DB6EA9803}" type="presOf" srcId="{60030B37-0652-45B0-86DA-B54E44C8A7BD}" destId="{1A98A4C9-8213-4F12-B4A3-A43440526F53}" srcOrd="0" destOrd="0" presId="urn:microsoft.com/office/officeart/2005/8/layout/hierarchy3"/>
    <dgm:cxn modelId="{D3379C91-4494-43EF-B924-9E0D84745D5C}" type="presOf" srcId="{441FC69F-7F82-42CF-9E47-975B02BB639E}" destId="{978A4CD3-4F03-4867-9577-26E1766B98A4}" srcOrd="0" destOrd="0" presId="urn:microsoft.com/office/officeart/2005/8/layout/hierarchy3"/>
    <dgm:cxn modelId="{856C956D-527B-4970-9A3F-2F3D6956E56D}" srcId="{DA513F31-DC2F-4146-868E-D13FBD04CB03}" destId="{143D776A-B944-41DF-A3DC-A14B85D7FDAE}" srcOrd="0" destOrd="0" parTransId="{3865325A-9EE5-4832-8321-02EF4030F07B}" sibTransId="{8FE89314-D4AA-46C5-8209-14CF1EDA27CD}"/>
    <dgm:cxn modelId="{F5A44961-B3F8-4121-88A5-75D14E130840}" srcId="{143D776A-B944-41DF-A3DC-A14B85D7FDAE}" destId="{98CD7B2C-287F-4456-9792-B6BFF6618412}" srcOrd="3" destOrd="0" parTransId="{6E77F21E-175A-48A4-80EC-55E3D84FA1FE}" sibTransId="{304F2054-CF5A-41F5-B01E-D3A710978BF0}"/>
    <dgm:cxn modelId="{DD7B062F-F2F3-4F51-BCEE-CF2B23D9684F}" type="presOf" srcId="{98CD7B2C-287F-4456-9792-B6BFF6618412}" destId="{4E829658-9474-4F42-9160-FD007107C700}" srcOrd="0" destOrd="0" presId="urn:microsoft.com/office/officeart/2005/8/layout/hierarchy3"/>
    <dgm:cxn modelId="{1D4F5356-546C-4E00-8F8D-3A3B774F1219}" srcId="{25AB92D1-EB9C-4C61-AC99-E7C104FFCA38}" destId="{29BA1462-4EF2-42F2-AABB-631C730EFE62}" srcOrd="6" destOrd="0" parTransId="{EE70F5AE-F067-4FEA-AA5E-7F090BB499BC}" sibTransId="{D3FEDAC3-80B1-43F7-8003-F6A5F997152D}"/>
    <dgm:cxn modelId="{0430EFB1-7196-4B28-8F5C-2506A992CC8D}" type="presOf" srcId="{4DB6780D-362C-4B3A-8E4A-E8D1A50FD7D3}" destId="{25DC8192-443F-49BA-B206-51C915F53DDD}" srcOrd="0" destOrd="0" presId="urn:microsoft.com/office/officeart/2005/8/layout/hierarchy3"/>
    <dgm:cxn modelId="{23E1A4C1-9B65-47AC-8611-90195B2B339D}" type="presOf" srcId="{69880D3A-7515-4517-B7EF-D4ECB238D182}" destId="{6B1D9BB0-D351-4C94-88EA-338332FDF4FC}" srcOrd="0" destOrd="0" presId="urn:microsoft.com/office/officeart/2005/8/layout/hierarchy3"/>
    <dgm:cxn modelId="{F4B326EB-82CA-4A43-9215-CB83766C8E8A}" type="presOf" srcId="{02670118-ADD5-4B16-B06D-24691981F974}" destId="{5DE5B142-5BD7-46C5-81E7-48AA04B5E13B}" srcOrd="0" destOrd="0" presId="urn:microsoft.com/office/officeart/2005/8/layout/hierarchy3"/>
    <dgm:cxn modelId="{A3D85A6C-5DFE-41A1-8F00-EC5BA085A4CF}" srcId="{143D776A-B944-41DF-A3DC-A14B85D7FDAE}" destId="{689291C3-F896-47B2-B0F7-4863230B14A7}" srcOrd="8" destOrd="0" parTransId="{432820F5-1DD6-4F3C-8168-17E1066DBC83}" sibTransId="{D0409446-A992-4997-941C-D29C442C4692}"/>
    <dgm:cxn modelId="{4107B809-9604-4418-BE7B-53310BCEC02A}" type="presOf" srcId="{6E77F21E-175A-48A4-80EC-55E3D84FA1FE}" destId="{7C8D36CA-C93B-46FE-A513-D4DE1ECD415D}" srcOrd="0" destOrd="0" presId="urn:microsoft.com/office/officeart/2005/8/layout/hierarchy3"/>
    <dgm:cxn modelId="{33758EC1-13AB-4E6B-9263-B859DA336E0E}" srcId="{143D776A-B944-41DF-A3DC-A14B85D7FDAE}" destId="{DE757E63-FE31-491E-9664-4C330115513D}" srcOrd="5" destOrd="0" parTransId="{1033F485-F5CC-447C-8D0E-410F9836CFB1}" sibTransId="{EF0D9CBE-8415-4B6E-883A-4F18C41D8F7B}"/>
    <dgm:cxn modelId="{A1609AA8-4D0A-4DD5-B57C-B546F9172629}" type="presOf" srcId="{689291C3-F896-47B2-B0F7-4863230B14A7}" destId="{42562F78-3A99-4DD0-A2F9-8FE7162E0880}" srcOrd="0" destOrd="0" presId="urn:microsoft.com/office/officeart/2005/8/layout/hierarchy3"/>
    <dgm:cxn modelId="{F5CD6207-957F-4815-9BD6-75D18CFDC955}" type="presOf" srcId="{B127FE74-292C-45C3-A617-8F2F0BFB8196}" destId="{3BA2F6E4-5DB4-48E0-91F9-C3C705062922}" srcOrd="0" destOrd="0" presId="urn:microsoft.com/office/officeart/2005/8/layout/hierarchy3"/>
    <dgm:cxn modelId="{0987DF56-0DF7-4A85-AE47-EC7016B78FD0}" type="presOf" srcId="{25AB92D1-EB9C-4C61-AC99-E7C104FFCA38}" destId="{EB266EEB-1D7D-4157-B4E8-322B6F5FB5A4}" srcOrd="0" destOrd="0" presId="urn:microsoft.com/office/officeart/2005/8/layout/hierarchy3"/>
    <dgm:cxn modelId="{4BB44CAF-E48D-4093-93B8-9F822996D4FC}" type="presOf" srcId="{1033F485-F5CC-447C-8D0E-410F9836CFB1}" destId="{82E21C3F-A52D-4EAC-A79B-A80DBA0FB2E7}" srcOrd="0" destOrd="0" presId="urn:microsoft.com/office/officeart/2005/8/layout/hierarchy3"/>
    <dgm:cxn modelId="{207E95B1-5845-47EA-BCCB-8CCB407B5B34}" srcId="{25AB92D1-EB9C-4C61-AC99-E7C104FFCA38}" destId="{415DE584-5359-4212-81F9-1434799BBA51}" srcOrd="1" destOrd="0" parTransId="{828DB443-671D-41FF-B33F-62031BA01D27}" sibTransId="{F7D35A5E-62A5-4FA4-A7F4-65BC3831F6CB}"/>
    <dgm:cxn modelId="{99BCF0A9-F752-4FAE-BA28-D295259F8E59}" type="presOf" srcId="{F971E8E4-B666-492E-ACEB-1133344DA93B}" destId="{80EFA0F4-B42E-4AA8-AACC-3B66C3FF1283}" srcOrd="0" destOrd="0" presId="urn:microsoft.com/office/officeart/2005/8/layout/hierarchy3"/>
    <dgm:cxn modelId="{F733E72C-D879-4103-A270-2CE98D7D3632}" type="presOf" srcId="{14DF63ED-05E1-456A-85F2-218B1D06B3E7}" destId="{85142267-5ED1-411C-BBA6-391E853F1879}" srcOrd="0" destOrd="0" presId="urn:microsoft.com/office/officeart/2005/8/layout/hierarchy3"/>
    <dgm:cxn modelId="{2DCE4BD5-3433-410F-9BAA-16AE91F230E1}" type="presOf" srcId="{143D776A-B944-41DF-A3DC-A14B85D7FDAE}" destId="{17D0F43C-FD22-4A29-8692-26A39E429AA4}" srcOrd="1" destOrd="0" presId="urn:microsoft.com/office/officeart/2005/8/layout/hierarchy3"/>
    <dgm:cxn modelId="{C8AECD79-33AF-42E1-8D3C-F0B097C02721}" type="presOf" srcId="{45C88071-058C-4E27-9408-463EFA0B8B49}" destId="{2549A44F-1D4D-4979-A0E8-01D2A76FC21A}" srcOrd="0" destOrd="0" presId="urn:microsoft.com/office/officeart/2005/8/layout/hierarchy3"/>
    <dgm:cxn modelId="{2F7CF4FE-56EC-4B0D-AC50-3DA6892231DA}" type="presOf" srcId="{DE757E63-FE31-491E-9664-4C330115513D}" destId="{2534349C-CA66-4F0F-B88E-4A609A08BFE0}" srcOrd="0" destOrd="0" presId="urn:microsoft.com/office/officeart/2005/8/layout/hierarchy3"/>
    <dgm:cxn modelId="{03C936D1-3FA3-4E81-A7CA-6FA1A79BC667}" srcId="{143D776A-B944-41DF-A3DC-A14B85D7FDAE}" destId="{8601EC38-3400-4280-8640-06589CF66543}" srcOrd="2" destOrd="0" parTransId="{52F78121-13FF-4291-A4C1-AFA940DF95F5}" sibTransId="{E21A303B-30A8-4751-B885-EACF27D82BE1}"/>
    <dgm:cxn modelId="{ED8E51E5-ADE4-4058-A586-40AD86B30BC4}" type="presOf" srcId="{9627C92C-04B7-4804-B842-81F01747FBA6}" destId="{2BBD3BEA-3CF7-4844-9960-D8FE95D5DBD9}" srcOrd="0" destOrd="0" presId="urn:microsoft.com/office/officeart/2005/8/layout/hierarchy3"/>
    <dgm:cxn modelId="{9D5540AC-F764-4D55-B17A-27C8B8E5208B}" type="presOf" srcId="{C41B4C61-BD74-41FB-A1DD-57EF5659A9DE}" destId="{EE1A54FB-FD25-4883-BE46-4D2F6B8D9912}" srcOrd="0" destOrd="0" presId="urn:microsoft.com/office/officeart/2005/8/layout/hierarchy3"/>
    <dgm:cxn modelId="{E6AD2B1A-3BEF-4BB5-83C9-EADD0778D252}" type="presOf" srcId="{116C80CF-5BB3-46ED-99D7-5320EF135811}" destId="{C76573CF-AA98-40BB-887E-EE8AE76A8DC8}" srcOrd="0" destOrd="0" presId="urn:microsoft.com/office/officeart/2005/8/layout/hierarchy3"/>
    <dgm:cxn modelId="{FAE47EDF-B3B1-41E7-B6A8-023DE60EFD67}" type="presOf" srcId="{41843203-020D-4D5D-B9EA-FF7E4876D1F6}" destId="{A65341F1-5A84-4F33-801F-B95C2EAFDEC5}" srcOrd="0" destOrd="0" presId="urn:microsoft.com/office/officeart/2005/8/layout/hierarchy3"/>
    <dgm:cxn modelId="{B074CDE2-5FC1-4DA8-80DF-AB62FA01A471}" srcId="{143D776A-B944-41DF-A3DC-A14B85D7FDAE}" destId="{8BAF8E5F-E698-4C60-8AA7-E6E9597CE13F}" srcOrd="6" destOrd="0" parTransId="{9627C92C-04B7-4804-B842-81F01747FBA6}" sibTransId="{C3F7DAAF-E309-435B-8799-D7D33C684F26}"/>
    <dgm:cxn modelId="{C5D80BB8-F9FE-4D7D-9DE1-185B374480D4}" type="presOf" srcId="{432820F5-1DD6-4F3C-8168-17E1066DBC83}" destId="{D50A4B01-FDB0-4B32-84F6-0F8332612BB2}" srcOrd="0" destOrd="0" presId="urn:microsoft.com/office/officeart/2005/8/layout/hierarchy3"/>
    <dgm:cxn modelId="{FA4A6141-4E0E-4277-818B-F9A558FD9D0F}" srcId="{143D776A-B944-41DF-A3DC-A14B85D7FDAE}" destId="{4DB6780D-362C-4B3A-8E4A-E8D1A50FD7D3}" srcOrd="4" destOrd="0" parTransId="{7935194C-712E-416F-9323-3B2D525D4542}" sibTransId="{296DE18B-3537-4EF1-8D33-25B67270C30E}"/>
    <dgm:cxn modelId="{EFAC597D-40EA-491B-9691-96A6B92F81F3}" type="presOf" srcId="{52F78121-13FF-4291-A4C1-AFA940DF95F5}" destId="{43BF741F-FDE7-4E97-9FA2-4153161B401C}" srcOrd="0" destOrd="0" presId="urn:microsoft.com/office/officeart/2005/8/layout/hierarchy3"/>
    <dgm:cxn modelId="{CE80EA07-C01C-403D-904C-AA7D6E847D42}" srcId="{25AB92D1-EB9C-4C61-AC99-E7C104FFCA38}" destId="{9ECAFB00-2D0A-4401-9508-1FA52D0D60CE}" srcOrd="4" destOrd="0" parTransId="{2FA762F2-9010-493E-8A69-7D7CC16EEF08}" sibTransId="{C21D00CC-FBB3-4E11-B1F4-99F8A0E1450E}"/>
    <dgm:cxn modelId="{F1DE790B-B11A-4C42-A910-1D9C352C67ED}" type="presOf" srcId="{8601EC38-3400-4280-8640-06589CF66543}" destId="{6B8B7101-3336-43DE-9259-5A3C9DED8080}" srcOrd="0" destOrd="0" presId="urn:microsoft.com/office/officeart/2005/8/layout/hierarchy3"/>
    <dgm:cxn modelId="{70BB4DD9-937A-4708-AC83-3194EE3D7295}" type="presOf" srcId="{EE70F5AE-F067-4FEA-AA5E-7F090BB499BC}" destId="{B67E17C5-2E00-4120-A97D-6FD38F1AE47C}" srcOrd="0" destOrd="0" presId="urn:microsoft.com/office/officeart/2005/8/layout/hierarchy3"/>
    <dgm:cxn modelId="{5EBB3FA8-2418-480A-BDFA-F492B656E517}" type="presOf" srcId="{7935194C-712E-416F-9323-3B2D525D4542}" destId="{F831023F-2065-47BD-AFBB-6475F6817C5E}" srcOrd="0" destOrd="0" presId="urn:microsoft.com/office/officeart/2005/8/layout/hierarchy3"/>
    <dgm:cxn modelId="{9D869254-7F8E-4D7F-A816-B0D78AD12904}" type="presOf" srcId="{415DE584-5359-4212-81F9-1434799BBA51}" destId="{A7E65621-2702-4D57-A4B0-C55E8D0785A3}" srcOrd="0" destOrd="0" presId="urn:microsoft.com/office/officeart/2005/8/layout/hierarchy3"/>
    <dgm:cxn modelId="{58EC641F-C6B6-4342-87E0-8EE6B847570E}" type="presOf" srcId="{DA513F31-DC2F-4146-868E-D13FBD04CB03}" destId="{A22026D5-D9FE-4A26-A528-B39B2D1E8D7F}" srcOrd="0" destOrd="0" presId="urn:microsoft.com/office/officeart/2005/8/layout/hierarchy3"/>
    <dgm:cxn modelId="{7FD236F8-CAE8-4893-BE36-A9603A03D057}" type="presOf" srcId="{9ECAFB00-2D0A-4401-9508-1FA52D0D60CE}" destId="{DC376083-85EF-4420-B968-04C885692969}" srcOrd="0" destOrd="0" presId="urn:microsoft.com/office/officeart/2005/8/layout/hierarchy3"/>
    <dgm:cxn modelId="{7B9EBE99-8DE7-4DE3-B195-64C351E9B0E3}" type="presOf" srcId="{828DB443-671D-41FF-B33F-62031BA01D27}" destId="{5EE3A38A-230F-4A7E-945D-783B688610A9}" srcOrd="0" destOrd="0" presId="urn:microsoft.com/office/officeart/2005/8/layout/hierarchy3"/>
    <dgm:cxn modelId="{2CA09FCD-F7B4-4FEF-BA64-F608EC20724A}" type="presOf" srcId="{29BA1462-4EF2-42F2-AABB-631C730EFE62}" destId="{F896BFEE-68FD-45F8-87AF-95A9D9C1916D}" srcOrd="0" destOrd="0" presId="urn:microsoft.com/office/officeart/2005/8/layout/hierarchy3"/>
    <dgm:cxn modelId="{7CD45BEA-1F0A-42BC-9584-4C3AEFC088AF}" type="presOf" srcId="{25AB92D1-EB9C-4C61-AC99-E7C104FFCA38}" destId="{9F9B1E83-78C2-48CE-8039-18E6EC2DE359}" srcOrd="1" destOrd="0" presId="urn:microsoft.com/office/officeart/2005/8/layout/hierarchy3"/>
    <dgm:cxn modelId="{7AB144B6-F43C-41B8-9508-2609F4C424A7}" type="presOf" srcId="{8BAF8E5F-E698-4C60-8AA7-E6E9597CE13F}" destId="{0F631C83-D0F9-460E-8BDF-11BF2BC432E8}" srcOrd="0" destOrd="0" presId="urn:microsoft.com/office/officeart/2005/8/layout/hierarchy3"/>
    <dgm:cxn modelId="{88C00E16-1F0E-4535-A249-6E1DFB49235C}" srcId="{143D776A-B944-41DF-A3DC-A14B85D7FDAE}" destId="{C41B4C61-BD74-41FB-A1DD-57EF5659A9DE}" srcOrd="7" destOrd="0" parTransId="{441FC69F-7F82-42CF-9E47-975B02BB639E}" sibTransId="{6453137C-DB50-49D4-82C0-D0B82A383DEE}"/>
    <dgm:cxn modelId="{A586561B-C4CA-41D6-9DC5-15F00F0A5633}" srcId="{143D776A-B944-41DF-A3DC-A14B85D7FDAE}" destId="{45C88071-058C-4E27-9408-463EFA0B8B49}" srcOrd="0" destOrd="0" parTransId="{60030B37-0652-45B0-86DA-B54E44C8A7BD}" sibTransId="{BB2180E5-C08F-42D2-B7B5-A9AE2D263AC6}"/>
    <dgm:cxn modelId="{5A5AD867-1B31-413A-A97A-E0B7C16A0D97}" type="presOf" srcId="{8820194C-6C09-4655-BA92-ABEB93B857C8}" destId="{7B28636B-4064-4D8E-84C3-C40274A02897}" srcOrd="0" destOrd="0" presId="urn:microsoft.com/office/officeart/2005/8/layout/hierarchy3"/>
    <dgm:cxn modelId="{991ED6A4-F232-453C-8C89-8A3C60AA141D}" srcId="{25AB92D1-EB9C-4C61-AC99-E7C104FFCA38}" destId="{116C80CF-5BB3-46ED-99D7-5320EF135811}" srcOrd="2" destOrd="0" parTransId="{69880D3A-7515-4517-B7EF-D4ECB238D182}" sibTransId="{09807281-651D-4A92-9613-B2BE081AAD81}"/>
    <dgm:cxn modelId="{30269E5B-6126-43DA-8E4E-214A697C45AB}" srcId="{25AB92D1-EB9C-4C61-AC99-E7C104FFCA38}" destId="{02670118-ADD5-4B16-B06D-24691981F974}" srcOrd="0" destOrd="0" parTransId="{B127FE74-292C-45C3-A617-8F2F0BFB8196}" sibTransId="{44AE2173-EB14-4329-92B0-A2E48B6843FF}"/>
    <dgm:cxn modelId="{30C0F924-382A-434E-B726-1371295958C5}" srcId="{25AB92D1-EB9C-4C61-AC99-E7C104FFCA38}" destId="{171D1417-A8E9-4B6F-B744-8AEB55DFEB67}" srcOrd="5" destOrd="0" parTransId="{14DF63ED-05E1-456A-85F2-218B1D06B3E7}" sibTransId="{83A031B8-D861-4BC1-898B-3F8FDCE38860}"/>
    <dgm:cxn modelId="{0DD6B870-BEEC-4E4B-99C1-877CE283895F}" type="presOf" srcId="{171D1417-A8E9-4B6F-B744-8AEB55DFEB67}" destId="{385D47FD-1BB7-4C28-AF04-C084375F220E}" srcOrd="0" destOrd="0" presId="urn:microsoft.com/office/officeart/2005/8/layout/hierarchy3"/>
    <dgm:cxn modelId="{73D75471-EEC6-4022-8766-5C6D9545FFA6}" type="presParOf" srcId="{A22026D5-D9FE-4A26-A528-B39B2D1E8D7F}" destId="{ABD747AE-7F4D-453B-AD5A-ECC7467BADA9}" srcOrd="0" destOrd="0" presId="urn:microsoft.com/office/officeart/2005/8/layout/hierarchy3"/>
    <dgm:cxn modelId="{A988F948-B35C-4831-8764-04377B8BC58B}" type="presParOf" srcId="{ABD747AE-7F4D-453B-AD5A-ECC7467BADA9}" destId="{91F47571-25DD-4E95-83D6-214A75BC0FF2}" srcOrd="0" destOrd="0" presId="urn:microsoft.com/office/officeart/2005/8/layout/hierarchy3"/>
    <dgm:cxn modelId="{6D447734-4E8F-4DA6-A93A-2FC39496B175}" type="presParOf" srcId="{91F47571-25DD-4E95-83D6-214A75BC0FF2}" destId="{8B116E92-8ABA-4E72-86B6-9FE22ED03CC5}" srcOrd="0" destOrd="0" presId="urn:microsoft.com/office/officeart/2005/8/layout/hierarchy3"/>
    <dgm:cxn modelId="{8F06949F-A144-436E-AA49-1C9081D5E40E}" type="presParOf" srcId="{91F47571-25DD-4E95-83D6-214A75BC0FF2}" destId="{17D0F43C-FD22-4A29-8692-26A39E429AA4}" srcOrd="1" destOrd="0" presId="urn:microsoft.com/office/officeart/2005/8/layout/hierarchy3"/>
    <dgm:cxn modelId="{6394295C-735C-49AC-9926-949C8CBF5ADB}" type="presParOf" srcId="{ABD747AE-7F4D-453B-AD5A-ECC7467BADA9}" destId="{CC851641-DA58-4799-808A-31A8F010B018}" srcOrd="1" destOrd="0" presId="urn:microsoft.com/office/officeart/2005/8/layout/hierarchy3"/>
    <dgm:cxn modelId="{BC28D004-130A-447B-AC62-B1646DECBD23}" type="presParOf" srcId="{CC851641-DA58-4799-808A-31A8F010B018}" destId="{1A98A4C9-8213-4F12-B4A3-A43440526F53}" srcOrd="0" destOrd="0" presId="urn:microsoft.com/office/officeart/2005/8/layout/hierarchy3"/>
    <dgm:cxn modelId="{07AF1DB0-6444-4617-915E-BCC8B81A521D}" type="presParOf" srcId="{CC851641-DA58-4799-808A-31A8F010B018}" destId="{2549A44F-1D4D-4979-A0E8-01D2A76FC21A}" srcOrd="1" destOrd="0" presId="urn:microsoft.com/office/officeart/2005/8/layout/hierarchy3"/>
    <dgm:cxn modelId="{7B97D7A5-14F9-40D2-9A8B-A0D5C4714388}" type="presParOf" srcId="{CC851641-DA58-4799-808A-31A8F010B018}" destId="{80EFA0F4-B42E-4AA8-AACC-3B66C3FF1283}" srcOrd="2" destOrd="0" presId="urn:microsoft.com/office/officeart/2005/8/layout/hierarchy3"/>
    <dgm:cxn modelId="{970027F3-ED8F-4303-860C-84FE49B890EE}" type="presParOf" srcId="{CC851641-DA58-4799-808A-31A8F010B018}" destId="{2E400D32-DEC5-4917-840F-567E7E681E9E}" srcOrd="3" destOrd="0" presId="urn:microsoft.com/office/officeart/2005/8/layout/hierarchy3"/>
    <dgm:cxn modelId="{3CB7BB2C-3B32-4B9D-80C6-282844C075DA}" type="presParOf" srcId="{CC851641-DA58-4799-808A-31A8F010B018}" destId="{43BF741F-FDE7-4E97-9FA2-4153161B401C}" srcOrd="4" destOrd="0" presId="urn:microsoft.com/office/officeart/2005/8/layout/hierarchy3"/>
    <dgm:cxn modelId="{C406BAED-0CB7-45F5-A431-FC714077F0A2}" type="presParOf" srcId="{CC851641-DA58-4799-808A-31A8F010B018}" destId="{6B8B7101-3336-43DE-9259-5A3C9DED8080}" srcOrd="5" destOrd="0" presId="urn:microsoft.com/office/officeart/2005/8/layout/hierarchy3"/>
    <dgm:cxn modelId="{36FBD4D2-AE89-499B-A7D5-402ED5FAC38C}" type="presParOf" srcId="{CC851641-DA58-4799-808A-31A8F010B018}" destId="{7C8D36CA-C93B-46FE-A513-D4DE1ECD415D}" srcOrd="6" destOrd="0" presId="urn:microsoft.com/office/officeart/2005/8/layout/hierarchy3"/>
    <dgm:cxn modelId="{D075B44A-E697-4757-8EF1-F0854D4C596E}" type="presParOf" srcId="{CC851641-DA58-4799-808A-31A8F010B018}" destId="{4E829658-9474-4F42-9160-FD007107C700}" srcOrd="7" destOrd="0" presId="urn:microsoft.com/office/officeart/2005/8/layout/hierarchy3"/>
    <dgm:cxn modelId="{A5C9B4B5-C7D5-4B10-B3EC-99EA955F3B19}" type="presParOf" srcId="{CC851641-DA58-4799-808A-31A8F010B018}" destId="{F831023F-2065-47BD-AFBB-6475F6817C5E}" srcOrd="8" destOrd="0" presId="urn:microsoft.com/office/officeart/2005/8/layout/hierarchy3"/>
    <dgm:cxn modelId="{A5FAF04D-8C69-4D11-9306-1B5A1BF4C359}" type="presParOf" srcId="{CC851641-DA58-4799-808A-31A8F010B018}" destId="{25DC8192-443F-49BA-B206-51C915F53DDD}" srcOrd="9" destOrd="0" presId="urn:microsoft.com/office/officeart/2005/8/layout/hierarchy3"/>
    <dgm:cxn modelId="{AA597435-BA8D-4CF8-9FAB-22631A1C6FA7}" type="presParOf" srcId="{CC851641-DA58-4799-808A-31A8F010B018}" destId="{82E21C3F-A52D-4EAC-A79B-A80DBA0FB2E7}" srcOrd="10" destOrd="0" presId="urn:microsoft.com/office/officeart/2005/8/layout/hierarchy3"/>
    <dgm:cxn modelId="{46D2A1E0-AA20-4E67-9DC6-7E264BF9E2CA}" type="presParOf" srcId="{CC851641-DA58-4799-808A-31A8F010B018}" destId="{2534349C-CA66-4F0F-B88E-4A609A08BFE0}" srcOrd="11" destOrd="0" presId="urn:microsoft.com/office/officeart/2005/8/layout/hierarchy3"/>
    <dgm:cxn modelId="{114D3E06-03FC-458D-AB21-4DC8022BFDA0}" type="presParOf" srcId="{CC851641-DA58-4799-808A-31A8F010B018}" destId="{2BBD3BEA-3CF7-4844-9960-D8FE95D5DBD9}" srcOrd="12" destOrd="0" presId="urn:microsoft.com/office/officeart/2005/8/layout/hierarchy3"/>
    <dgm:cxn modelId="{DE395548-D0D8-4423-B85D-2E6D30D82FEE}" type="presParOf" srcId="{CC851641-DA58-4799-808A-31A8F010B018}" destId="{0F631C83-D0F9-460E-8BDF-11BF2BC432E8}" srcOrd="13" destOrd="0" presId="urn:microsoft.com/office/officeart/2005/8/layout/hierarchy3"/>
    <dgm:cxn modelId="{E137B1D0-16E4-4DC5-8C9C-7E1A99E8CF39}" type="presParOf" srcId="{CC851641-DA58-4799-808A-31A8F010B018}" destId="{978A4CD3-4F03-4867-9577-26E1766B98A4}" srcOrd="14" destOrd="0" presId="urn:microsoft.com/office/officeart/2005/8/layout/hierarchy3"/>
    <dgm:cxn modelId="{D23A2E25-01A6-48C1-9B3E-467C16A2F9D2}" type="presParOf" srcId="{CC851641-DA58-4799-808A-31A8F010B018}" destId="{EE1A54FB-FD25-4883-BE46-4D2F6B8D9912}" srcOrd="15" destOrd="0" presId="urn:microsoft.com/office/officeart/2005/8/layout/hierarchy3"/>
    <dgm:cxn modelId="{922A914C-1352-4BAC-BE83-60BBEACCB718}" type="presParOf" srcId="{CC851641-DA58-4799-808A-31A8F010B018}" destId="{D50A4B01-FDB0-4B32-84F6-0F8332612BB2}" srcOrd="16" destOrd="0" presId="urn:microsoft.com/office/officeart/2005/8/layout/hierarchy3"/>
    <dgm:cxn modelId="{62E1F432-419D-485A-8E64-B9F3406738F5}" type="presParOf" srcId="{CC851641-DA58-4799-808A-31A8F010B018}" destId="{42562F78-3A99-4DD0-A2F9-8FE7162E0880}" srcOrd="17" destOrd="0" presId="urn:microsoft.com/office/officeart/2005/8/layout/hierarchy3"/>
    <dgm:cxn modelId="{8E283622-963B-4C4F-A5AE-0D0BFCCEA602}" type="presParOf" srcId="{A22026D5-D9FE-4A26-A528-B39B2D1E8D7F}" destId="{AD2C4CD8-D69E-4B7F-807D-CC6380325D57}" srcOrd="1" destOrd="0" presId="urn:microsoft.com/office/officeart/2005/8/layout/hierarchy3"/>
    <dgm:cxn modelId="{E26225C6-A05C-498C-A701-E3C35F45C7C0}" type="presParOf" srcId="{AD2C4CD8-D69E-4B7F-807D-CC6380325D57}" destId="{7592322F-FB2D-4686-ABD6-2EC4058863DE}" srcOrd="0" destOrd="0" presId="urn:microsoft.com/office/officeart/2005/8/layout/hierarchy3"/>
    <dgm:cxn modelId="{F5D2FB48-0DA2-4323-BF9D-A6903B2FE537}" type="presParOf" srcId="{7592322F-FB2D-4686-ABD6-2EC4058863DE}" destId="{EB266EEB-1D7D-4157-B4E8-322B6F5FB5A4}" srcOrd="0" destOrd="0" presId="urn:microsoft.com/office/officeart/2005/8/layout/hierarchy3"/>
    <dgm:cxn modelId="{CA113379-DF39-4059-BC74-939F98A139D2}" type="presParOf" srcId="{7592322F-FB2D-4686-ABD6-2EC4058863DE}" destId="{9F9B1E83-78C2-48CE-8039-18E6EC2DE359}" srcOrd="1" destOrd="0" presId="urn:microsoft.com/office/officeart/2005/8/layout/hierarchy3"/>
    <dgm:cxn modelId="{231BF662-E07A-44A3-92B8-E26AB63AE81B}" type="presParOf" srcId="{AD2C4CD8-D69E-4B7F-807D-CC6380325D57}" destId="{4E0B6D0E-335C-4378-A8A4-CFE8E21232C2}" srcOrd="1" destOrd="0" presId="urn:microsoft.com/office/officeart/2005/8/layout/hierarchy3"/>
    <dgm:cxn modelId="{2915816F-7E31-4258-9ED5-CA760D4CC17E}" type="presParOf" srcId="{4E0B6D0E-335C-4378-A8A4-CFE8E21232C2}" destId="{3BA2F6E4-5DB4-48E0-91F9-C3C705062922}" srcOrd="0" destOrd="0" presId="urn:microsoft.com/office/officeart/2005/8/layout/hierarchy3"/>
    <dgm:cxn modelId="{6DE09FD8-734D-4EF6-9B24-82EC75539356}" type="presParOf" srcId="{4E0B6D0E-335C-4378-A8A4-CFE8E21232C2}" destId="{5DE5B142-5BD7-46C5-81E7-48AA04B5E13B}" srcOrd="1" destOrd="0" presId="urn:microsoft.com/office/officeart/2005/8/layout/hierarchy3"/>
    <dgm:cxn modelId="{39A9068D-634B-446F-9824-972449751A1F}" type="presParOf" srcId="{4E0B6D0E-335C-4378-A8A4-CFE8E21232C2}" destId="{5EE3A38A-230F-4A7E-945D-783B688610A9}" srcOrd="2" destOrd="0" presId="urn:microsoft.com/office/officeart/2005/8/layout/hierarchy3"/>
    <dgm:cxn modelId="{58C620BC-3962-4B9B-B667-F78791271761}" type="presParOf" srcId="{4E0B6D0E-335C-4378-A8A4-CFE8E21232C2}" destId="{A7E65621-2702-4D57-A4B0-C55E8D0785A3}" srcOrd="3" destOrd="0" presId="urn:microsoft.com/office/officeart/2005/8/layout/hierarchy3"/>
    <dgm:cxn modelId="{5D280761-FD4A-4371-B92B-72D688B2E546}" type="presParOf" srcId="{4E0B6D0E-335C-4378-A8A4-CFE8E21232C2}" destId="{6B1D9BB0-D351-4C94-88EA-338332FDF4FC}" srcOrd="4" destOrd="0" presId="urn:microsoft.com/office/officeart/2005/8/layout/hierarchy3"/>
    <dgm:cxn modelId="{8A0131F9-882A-4A22-9AEF-53D83F211F33}" type="presParOf" srcId="{4E0B6D0E-335C-4378-A8A4-CFE8E21232C2}" destId="{C76573CF-AA98-40BB-887E-EE8AE76A8DC8}" srcOrd="5" destOrd="0" presId="urn:microsoft.com/office/officeart/2005/8/layout/hierarchy3"/>
    <dgm:cxn modelId="{8C07D3FA-1BF7-4B21-94E0-93022866E98C}" type="presParOf" srcId="{4E0B6D0E-335C-4378-A8A4-CFE8E21232C2}" destId="{A65341F1-5A84-4F33-801F-B95C2EAFDEC5}" srcOrd="6" destOrd="0" presId="urn:microsoft.com/office/officeart/2005/8/layout/hierarchy3"/>
    <dgm:cxn modelId="{E2945DE0-17C2-483A-B7C3-52FBEAFEFF12}" type="presParOf" srcId="{4E0B6D0E-335C-4378-A8A4-CFE8E21232C2}" destId="{7B28636B-4064-4D8E-84C3-C40274A02897}" srcOrd="7" destOrd="0" presId="urn:microsoft.com/office/officeart/2005/8/layout/hierarchy3"/>
    <dgm:cxn modelId="{235E0F82-D5C4-41B4-A82C-32F024CABF14}" type="presParOf" srcId="{4E0B6D0E-335C-4378-A8A4-CFE8E21232C2}" destId="{4613FC91-AD4E-4AEE-A785-6FD2F5669D46}" srcOrd="8" destOrd="0" presId="urn:microsoft.com/office/officeart/2005/8/layout/hierarchy3"/>
    <dgm:cxn modelId="{A10E7154-36BA-4F69-A0E3-851DBE7A459E}" type="presParOf" srcId="{4E0B6D0E-335C-4378-A8A4-CFE8E21232C2}" destId="{DC376083-85EF-4420-B968-04C885692969}" srcOrd="9" destOrd="0" presId="urn:microsoft.com/office/officeart/2005/8/layout/hierarchy3"/>
    <dgm:cxn modelId="{166E9ACB-C40F-45C5-AA4D-0E920CD6F6A7}" type="presParOf" srcId="{4E0B6D0E-335C-4378-A8A4-CFE8E21232C2}" destId="{85142267-5ED1-411C-BBA6-391E853F1879}" srcOrd="10" destOrd="0" presId="urn:microsoft.com/office/officeart/2005/8/layout/hierarchy3"/>
    <dgm:cxn modelId="{0E4BE1B2-0379-4C42-B43A-DD94E7AEAA09}" type="presParOf" srcId="{4E0B6D0E-335C-4378-A8A4-CFE8E21232C2}" destId="{385D47FD-1BB7-4C28-AF04-C084375F220E}" srcOrd="11" destOrd="0" presId="urn:microsoft.com/office/officeart/2005/8/layout/hierarchy3"/>
    <dgm:cxn modelId="{C6D521ED-2ECA-4695-91C1-97B2B607D926}" type="presParOf" srcId="{4E0B6D0E-335C-4378-A8A4-CFE8E21232C2}" destId="{B67E17C5-2E00-4120-A97D-6FD38F1AE47C}" srcOrd="12" destOrd="0" presId="urn:microsoft.com/office/officeart/2005/8/layout/hierarchy3"/>
    <dgm:cxn modelId="{6B767914-D272-47F3-9FCC-670436E30EDF}" type="presParOf" srcId="{4E0B6D0E-335C-4378-A8A4-CFE8E21232C2}" destId="{F896BFEE-68FD-45F8-87AF-95A9D9C1916D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AB4D94-D95E-4FA8-BCC9-0DCF98C31691}" type="doc">
      <dgm:prSet loTypeId="urn:microsoft.com/office/officeart/2008/layout/RadialCluster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D2E99B-1998-40BA-9361-623450332630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БЮДЖЕТ</a:t>
          </a:r>
        </a:p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МО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Пискаревка</a:t>
          </a:r>
          <a:endParaRPr lang="ru-RU" sz="2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AEC4E63-371E-4460-97A0-14834DF9359C}" type="parTrans" cxnId="{52F593F1-E7A5-4CF9-9B72-ACF6F1CCFA4C}">
      <dgm:prSet/>
      <dgm:spPr/>
      <dgm:t>
        <a:bodyPr/>
        <a:lstStyle/>
        <a:p>
          <a:endParaRPr lang="ru-RU"/>
        </a:p>
      </dgm:t>
    </dgm:pt>
    <dgm:pt modelId="{9C6F87BB-E5F3-46E8-ABBF-EDAF4895A794}" type="sibTrans" cxnId="{52F593F1-E7A5-4CF9-9B72-ACF6F1CCFA4C}">
      <dgm:prSet/>
      <dgm:spPr/>
      <dgm:t>
        <a:bodyPr/>
        <a:lstStyle/>
        <a:p>
          <a:endParaRPr lang="ru-RU"/>
        </a:p>
      </dgm:t>
    </dgm:pt>
    <dgm:pt modelId="{BB6B026C-A2BE-40C3-B07D-62831634DC00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Доходы</a:t>
          </a:r>
        </a:p>
        <a:p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101 000,0</a:t>
          </a:r>
          <a:endParaRPr lang="ru-RU" sz="2800" i="1" dirty="0">
            <a:latin typeface="Times New Roman" pitchFamily="18" charset="0"/>
            <a:cs typeface="Times New Roman" pitchFamily="18" charset="0"/>
          </a:endParaRPr>
        </a:p>
      </dgm:t>
    </dgm:pt>
    <dgm:pt modelId="{5B8DB87C-1640-400F-A267-0B02EB4DB244}" type="parTrans" cxnId="{B2614877-C652-47DF-A03E-2DBB12120B7D}">
      <dgm:prSet/>
      <dgm:spPr/>
      <dgm:t>
        <a:bodyPr/>
        <a:lstStyle/>
        <a:p>
          <a:endParaRPr lang="ru-RU"/>
        </a:p>
      </dgm:t>
    </dgm:pt>
    <dgm:pt modelId="{CC3A6DAB-D298-465B-9A61-0B5785F274FF}" type="sibTrans" cxnId="{B2614877-C652-47DF-A03E-2DBB12120B7D}">
      <dgm:prSet/>
      <dgm:spPr/>
      <dgm:t>
        <a:bodyPr/>
        <a:lstStyle/>
        <a:p>
          <a:endParaRPr lang="ru-RU"/>
        </a:p>
      </dgm:t>
    </dgm:pt>
    <dgm:pt modelId="{192FA605-059B-4509-A65D-3ACF30801BF3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Дефицит</a:t>
          </a:r>
        </a:p>
        <a:p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0,0</a:t>
          </a:r>
          <a:endParaRPr lang="ru-RU" sz="2800" i="1" dirty="0">
            <a:latin typeface="Times New Roman" pitchFamily="18" charset="0"/>
            <a:cs typeface="Times New Roman" pitchFamily="18" charset="0"/>
          </a:endParaRPr>
        </a:p>
      </dgm:t>
    </dgm:pt>
    <dgm:pt modelId="{4D6E19CB-9051-494B-B677-AD179C5AC8DB}" type="parTrans" cxnId="{25175C22-06A2-46C8-95D4-C2B35B42EE9D}">
      <dgm:prSet/>
      <dgm:spPr/>
      <dgm:t>
        <a:bodyPr/>
        <a:lstStyle/>
        <a:p>
          <a:endParaRPr lang="ru-RU"/>
        </a:p>
      </dgm:t>
    </dgm:pt>
    <dgm:pt modelId="{CE991BC4-00A5-4198-AD2E-8A275589E1CF}" type="sibTrans" cxnId="{25175C22-06A2-46C8-95D4-C2B35B42EE9D}">
      <dgm:prSet/>
      <dgm:spPr/>
      <dgm:t>
        <a:bodyPr/>
        <a:lstStyle/>
        <a:p>
          <a:endParaRPr lang="ru-RU"/>
        </a:p>
      </dgm:t>
    </dgm:pt>
    <dgm:pt modelId="{B2BBAD1B-9C35-47DA-8043-CB1CD975048E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Субвенции</a:t>
          </a:r>
        </a:p>
        <a:p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16 359,9</a:t>
          </a:r>
          <a:endParaRPr lang="ru-RU" sz="2800" i="1" dirty="0">
            <a:latin typeface="Times New Roman" pitchFamily="18" charset="0"/>
            <a:cs typeface="Times New Roman" pitchFamily="18" charset="0"/>
          </a:endParaRPr>
        </a:p>
      </dgm:t>
    </dgm:pt>
    <dgm:pt modelId="{4871548B-0785-4245-9848-A8D52D5C1249}" type="parTrans" cxnId="{68BE633C-C339-4143-9896-A605EDCB258D}">
      <dgm:prSet/>
      <dgm:spPr/>
      <dgm:t>
        <a:bodyPr/>
        <a:lstStyle/>
        <a:p>
          <a:endParaRPr lang="ru-RU"/>
        </a:p>
      </dgm:t>
    </dgm:pt>
    <dgm:pt modelId="{9855D696-5EE6-4A12-8AB9-6F4EAFB2E6E1}" type="sibTrans" cxnId="{68BE633C-C339-4143-9896-A605EDCB258D}">
      <dgm:prSet/>
      <dgm:spPr/>
      <dgm:t>
        <a:bodyPr/>
        <a:lstStyle/>
        <a:p>
          <a:endParaRPr lang="ru-RU"/>
        </a:p>
      </dgm:t>
    </dgm:pt>
    <dgm:pt modelId="{AE58430B-9735-41EC-9B28-49908351CCB9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Расходы</a:t>
          </a:r>
        </a:p>
        <a:p>
          <a:r>
            <a:rPr lang="ru-RU" sz="2800" i="1" dirty="0" smtClean="0">
              <a:latin typeface="Times New Roman" pitchFamily="18" charset="0"/>
              <a:cs typeface="Times New Roman" pitchFamily="18" charset="0"/>
            </a:rPr>
            <a:t>101 000,0</a:t>
          </a:r>
          <a:endParaRPr lang="ru-RU" sz="2800" i="1" dirty="0">
            <a:latin typeface="Times New Roman" pitchFamily="18" charset="0"/>
            <a:cs typeface="Times New Roman" pitchFamily="18" charset="0"/>
          </a:endParaRPr>
        </a:p>
      </dgm:t>
    </dgm:pt>
    <dgm:pt modelId="{987831F9-9773-4A10-9617-0FDE1179B119}" type="parTrans" cxnId="{0DE94A35-49C1-4FF9-8308-170050DD8E38}">
      <dgm:prSet/>
      <dgm:spPr/>
      <dgm:t>
        <a:bodyPr/>
        <a:lstStyle/>
        <a:p>
          <a:endParaRPr lang="ru-RU"/>
        </a:p>
      </dgm:t>
    </dgm:pt>
    <dgm:pt modelId="{D693B818-CF67-4FA9-88B7-7614784D081D}" type="sibTrans" cxnId="{0DE94A35-49C1-4FF9-8308-170050DD8E38}">
      <dgm:prSet/>
      <dgm:spPr/>
      <dgm:t>
        <a:bodyPr/>
        <a:lstStyle/>
        <a:p>
          <a:endParaRPr lang="ru-RU"/>
        </a:p>
      </dgm:t>
    </dgm:pt>
    <dgm:pt modelId="{65DC8680-C65E-4924-BE81-370FD26F7D22}" type="pres">
      <dgm:prSet presAssocID="{9CAB4D94-D95E-4FA8-BCC9-0DCF98C3169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0189F43-4453-4CB0-8DB3-086500FCB85A}" type="pres">
      <dgm:prSet presAssocID="{0CD2E99B-1998-40BA-9361-623450332630}" presName="singleCycle" presStyleCnt="0"/>
      <dgm:spPr/>
    </dgm:pt>
    <dgm:pt modelId="{B4256BDF-F183-4001-93F9-35ED4E95B709}" type="pres">
      <dgm:prSet presAssocID="{0CD2E99B-1998-40BA-9361-623450332630}" presName="singleCenter" presStyleLbl="node1" presStyleIdx="0" presStyleCnt="5" custScaleX="204860" custLinFactNeighborX="-6162" custLinFactNeighborY="-6269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E6AE629B-5F05-4A28-AED1-594472D0E0D0}" type="pres">
      <dgm:prSet presAssocID="{5B8DB87C-1640-400F-A267-0B02EB4DB244}" presName="Name56" presStyleLbl="parChTrans1D2" presStyleIdx="0" presStyleCnt="4"/>
      <dgm:spPr/>
      <dgm:t>
        <a:bodyPr/>
        <a:lstStyle/>
        <a:p>
          <a:endParaRPr lang="ru-RU"/>
        </a:p>
      </dgm:t>
    </dgm:pt>
    <dgm:pt modelId="{DD3375BF-DE88-4193-8326-CED559665EB9}" type="pres">
      <dgm:prSet presAssocID="{BB6B026C-A2BE-40C3-B07D-62831634DC00}" presName="text0" presStyleLbl="node1" presStyleIdx="1" presStyleCnt="5" custScaleX="164661" custRadScaleRad="152278" custRadScaleInc="-179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1B321-EAA4-4841-ACF5-B381FE146642}" type="pres">
      <dgm:prSet presAssocID="{987831F9-9773-4A10-9617-0FDE1179B119}" presName="Name56" presStyleLbl="parChTrans1D2" presStyleIdx="1" presStyleCnt="4"/>
      <dgm:spPr/>
      <dgm:t>
        <a:bodyPr/>
        <a:lstStyle/>
        <a:p>
          <a:endParaRPr lang="ru-RU"/>
        </a:p>
      </dgm:t>
    </dgm:pt>
    <dgm:pt modelId="{AF036F9D-7220-4151-B0F4-45E411D35828}" type="pres">
      <dgm:prSet presAssocID="{AE58430B-9735-41EC-9B28-49908351CCB9}" presName="text0" presStyleLbl="node1" presStyleIdx="2" presStyleCnt="5" custScaleX="205084" custRadScaleRad="140996" custRadScaleInc="-16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5BED3-1252-4DD6-9F12-CBA0A91CA2E7}" type="pres">
      <dgm:prSet presAssocID="{4D6E19CB-9051-494B-B677-AD179C5AC8DB}" presName="Name56" presStyleLbl="parChTrans1D2" presStyleIdx="2" presStyleCnt="4"/>
      <dgm:spPr/>
      <dgm:t>
        <a:bodyPr/>
        <a:lstStyle/>
        <a:p>
          <a:endParaRPr lang="ru-RU"/>
        </a:p>
      </dgm:t>
    </dgm:pt>
    <dgm:pt modelId="{565B17DC-74C6-43C3-A7FF-7ED05349C1A1}" type="pres">
      <dgm:prSet presAssocID="{192FA605-059B-4509-A65D-3ACF30801BF3}" presName="text0" presStyleLbl="node1" presStyleIdx="3" presStyleCnt="5" custScaleX="172622" custRadScaleRad="67732" custRadScaleInc="15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3F543-6827-4037-8949-9AB6C4EA38FA}" type="pres">
      <dgm:prSet presAssocID="{4871548B-0785-4245-9848-A8D52D5C124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3CD6E7FD-CC6E-42EC-B8D1-E91FAFE3CD7A}" type="pres">
      <dgm:prSet presAssocID="{B2BBAD1B-9C35-47DA-8043-CB1CD975048E}" presName="text0" presStyleLbl="node1" presStyleIdx="4" presStyleCnt="5" custScaleX="208194" custRadScaleRad="89993" custRadScaleInc="191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749F53-4D36-4440-AC08-9F9D32FB54A7}" type="presOf" srcId="{5B8DB87C-1640-400F-A267-0B02EB4DB244}" destId="{E6AE629B-5F05-4A28-AED1-594472D0E0D0}" srcOrd="0" destOrd="0" presId="urn:microsoft.com/office/officeart/2008/layout/RadialCluster"/>
    <dgm:cxn modelId="{0DE94A35-49C1-4FF9-8308-170050DD8E38}" srcId="{0CD2E99B-1998-40BA-9361-623450332630}" destId="{AE58430B-9735-41EC-9B28-49908351CCB9}" srcOrd="1" destOrd="0" parTransId="{987831F9-9773-4A10-9617-0FDE1179B119}" sibTransId="{D693B818-CF67-4FA9-88B7-7614784D081D}"/>
    <dgm:cxn modelId="{90C6C820-54D0-4B53-B9C4-FCA88E10713B}" type="presOf" srcId="{0CD2E99B-1998-40BA-9361-623450332630}" destId="{B4256BDF-F183-4001-93F9-35ED4E95B709}" srcOrd="0" destOrd="0" presId="urn:microsoft.com/office/officeart/2008/layout/RadialCluster"/>
    <dgm:cxn modelId="{68BE633C-C339-4143-9896-A605EDCB258D}" srcId="{0CD2E99B-1998-40BA-9361-623450332630}" destId="{B2BBAD1B-9C35-47DA-8043-CB1CD975048E}" srcOrd="3" destOrd="0" parTransId="{4871548B-0785-4245-9848-A8D52D5C1249}" sibTransId="{9855D696-5EE6-4A12-8AB9-6F4EAFB2E6E1}"/>
    <dgm:cxn modelId="{52F593F1-E7A5-4CF9-9B72-ACF6F1CCFA4C}" srcId="{9CAB4D94-D95E-4FA8-BCC9-0DCF98C31691}" destId="{0CD2E99B-1998-40BA-9361-623450332630}" srcOrd="0" destOrd="0" parTransId="{1AEC4E63-371E-4460-97A0-14834DF9359C}" sibTransId="{9C6F87BB-E5F3-46E8-ABBF-EDAF4895A794}"/>
    <dgm:cxn modelId="{B2614877-C652-47DF-A03E-2DBB12120B7D}" srcId="{0CD2E99B-1998-40BA-9361-623450332630}" destId="{BB6B026C-A2BE-40C3-B07D-62831634DC00}" srcOrd="0" destOrd="0" parTransId="{5B8DB87C-1640-400F-A267-0B02EB4DB244}" sibTransId="{CC3A6DAB-D298-465B-9A61-0B5785F274FF}"/>
    <dgm:cxn modelId="{0962572C-5E3C-42C2-A4E2-2EEB042DB2F4}" type="presOf" srcId="{4D6E19CB-9051-494B-B677-AD179C5AC8DB}" destId="{BCE5BED3-1252-4DD6-9F12-CBA0A91CA2E7}" srcOrd="0" destOrd="0" presId="urn:microsoft.com/office/officeart/2008/layout/RadialCluster"/>
    <dgm:cxn modelId="{F15E087E-BFA1-4C3C-A9B3-ED54E46C3780}" type="presOf" srcId="{BB6B026C-A2BE-40C3-B07D-62831634DC00}" destId="{DD3375BF-DE88-4193-8326-CED559665EB9}" srcOrd="0" destOrd="0" presId="urn:microsoft.com/office/officeart/2008/layout/RadialCluster"/>
    <dgm:cxn modelId="{FF092C86-174D-4982-88CE-BF25DC375D8D}" type="presOf" srcId="{4871548B-0785-4245-9848-A8D52D5C1249}" destId="{C6A3F543-6827-4037-8949-9AB6C4EA38FA}" srcOrd="0" destOrd="0" presId="urn:microsoft.com/office/officeart/2008/layout/RadialCluster"/>
    <dgm:cxn modelId="{6B2241B9-7FD5-420F-A3C9-9A5F263974F9}" type="presOf" srcId="{B2BBAD1B-9C35-47DA-8043-CB1CD975048E}" destId="{3CD6E7FD-CC6E-42EC-B8D1-E91FAFE3CD7A}" srcOrd="0" destOrd="0" presId="urn:microsoft.com/office/officeart/2008/layout/RadialCluster"/>
    <dgm:cxn modelId="{5847CBCF-874E-46B8-93DB-C19DD1AE3633}" type="presOf" srcId="{192FA605-059B-4509-A65D-3ACF30801BF3}" destId="{565B17DC-74C6-43C3-A7FF-7ED05349C1A1}" srcOrd="0" destOrd="0" presId="urn:microsoft.com/office/officeart/2008/layout/RadialCluster"/>
    <dgm:cxn modelId="{25175C22-06A2-46C8-95D4-C2B35B42EE9D}" srcId="{0CD2E99B-1998-40BA-9361-623450332630}" destId="{192FA605-059B-4509-A65D-3ACF30801BF3}" srcOrd="2" destOrd="0" parTransId="{4D6E19CB-9051-494B-B677-AD179C5AC8DB}" sibTransId="{CE991BC4-00A5-4198-AD2E-8A275589E1CF}"/>
    <dgm:cxn modelId="{B0094B0B-864B-43A8-82C6-70BAC92BE0F7}" type="presOf" srcId="{AE58430B-9735-41EC-9B28-49908351CCB9}" destId="{AF036F9D-7220-4151-B0F4-45E411D35828}" srcOrd="0" destOrd="0" presId="urn:microsoft.com/office/officeart/2008/layout/RadialCluster"/>
    <dgm:cxn modelId="{9A91AA80-249A-48D3-B5DF-C3340F55B055}" type="presOf" srcId="{987831F9-9773-4A10-9617-0FDE1179B119}" destId="{BBD1B321-EAA4-4841-ACF5-B381FE146642}" srcOrd="0" destOrd="0" presId="urn:microsoft.com/office/officeart/2008/layout/RadialCluster"/>
    <dgm:cxn modelId="{D572DC5E-7D38-4EB8-8C5A-5BA7B33A5078}" type="presOf" srcId="{9CAB4D94-D95E-4FA8-BCC9-0DCF98C31691}" destId="{65DC8680-C65E-4924-BE81-370FD26F7D22}" srcOrd="0" destOrd="0" presId="urn:microsoft.com/office/officeart/2008/layout/RadialCluster"/>
    <dgm:cxn modelId="{0AC827BB-7D2D-4888-B6E7-E9694376E5CB}" type="presParOf" srcId="{65DC8680-C65E-4924-BE81-370FD26F7D22}" destId="{30189F43-4453-4CB0-8DB3-086500FCB85A}" srcOrd="0" destOrd="0" presId="urn:microsoft.com/office/officeart/2008/layout/RadialCluster"/>
    <dgm:cxn modelId="{EFA960E4-A43C-4802-B78C-EA65A33B4759}" type="presParOf" srcId="{30189F43-4453-4CB0-8DB3-086500FCB85A}" destId="{B4256BDF-F183-4001-93F9-35ED4E95B709}" srcOrd="0" destOrd="0" presId="urn:microsoft.com/office/officeart/2008/layout/RadialCluster"/>
    <dgm:cxn modelId="{32DDEC01-1DFC-43B9-B34E-9A010CD6E173}" type="presParOf" srcId="{30189F43-4453-4CB0-8DB3-086500FCB85A}" destId="{E6AE629B-5F05-4A28-AED1-594472D0E0D0}" srcOrd="1" destOrd="0" presId="urn:microsoft.com/office/officeart/2008/layout/RadialCluster"/>
    <dgm:cxn modelId="{65A6B5FC-08C8-4FD9-B370-5DA0569F770B}" type="presParOf" srcId="{30189F43-4453-4CB0-8DB3-086500FCB85A}" destId="{DD3375BF-DE88-4193-8326-CED559665EB9}" srcOrd="2" destOrd="0" presId="urn:microsoft.com/office/officeart/2008/layout/RadialCluster"/>
    <dgm:cxn modelId="{F2E68FFD-EC0A-4370-8042-6AFE9F923EF7}" type="presParOf" srcId="{30189F43-4453-4CB0-8DB3-086500FCB85A}" destId="{BBD1B321-EAA4-4841-ACF5-B381FE146642}" srcOrd="3" destOrd="0" presId="urn:microsoft.com/office/officeart/2008/layout/RadialCluster"/>
    <dgm:cxn modelId="{F54D887D-6B77-4DA9-8B65-4E447C6BCD5C}" type="presParOf" srcId="{30189F43-4453-4CB0-8DB3-086500FCB85A}" destId="{AF036F9D-7220-4151-B0F4-45E411D35828}" srcOrd="4" destOrd="0" presId="urn:microsoft.com/office/officeart/2008/layout/RadialCluster"/>
    <dgm:cxn modelId="{D9FFF436-9EF3-4B56-B04C-152B40B65C1E}" type="presParOf" srcId="{30189F43-4453-4CB0-8DB3-086500FCB85A}" destId="{BCE5BED3-1252-4DD6-9F12-CBA0A91CA2E7}" srcOrd="5" destOrd="0" presId="urn:microsoft.com/office/officeart/2008/layout/RadialCluster"/>
    <dgm:cxn modelId="{C09546C1-E4CF-42E4-BF16-AEE85F9740B5}" type="presParOf" srcId="{30189F43-4453-4CB0-8DB3-086500FCB85A}" destId="{565B17DC-74C6-43C3-A7FF-7ED05349C1A1}" srcOrd="6" destOrd="0" presId="urn:microsoft.com/office/officeart/2008/layout/RadialCluster"/>
    <dgm:cxn modelId="{34221EE2-E21A-44EC-83AB-70F02A376BDD}" type="presParOf" srcId="{30189F43-4453-4CB0-8DB3-086500FCB85A}" destId="{C6A3F543-6827-4037-8949-9AB6C4EA38FA}" srcOrd="7" destOrd="0" presId="urn:microsoft.com/office/officeart/2008/layout/RadialCluster"/>
    <dgm:cxn modelId="{FC8D397A-E368-4EC1-B9F4-A1B031D97A3E}" type="presParOf" srcId="{30189F43-4453-4CB0-8DB3-086500FCB85A}" destId="{3CD6E7FD-CC6E-42EC-B8D1-E91FAFE3CD7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0D2B4F-C489-4753-A5B8-21C078AE3BBF}" type="doc">
      <dgm:prSet loTypeId="urn:microsoft.com/office/officeart/2005/8/layout/default#1" loCatId="list" qsTypeId="urn:microsoft.com/office/officeart/2005/8/quickstyle/simple3" qsCatId="simple" csTypeId="urn:microsoft.com/office/officeart/2005/8/colors/accent1_2" csCatId="accent1" phldr="1"/>
      <dgm:spPr/>
    </dgm:pt>
    <dgm:pt modelId="{4639C3BD-4E6F-4811-B8A0-D43A9E63949A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</a:p>
        <a:p>
          <a:r>
            <a:rPr lang="ru-RU" sz="2000" b="0" i="1" dirty="0" smtClean="0">
              <a:latin typeface="Times New Roman" pitchFamily="18" charset="0"/>
              <a:cs typeface="Times New Roman" pitchFamily="18" charset="0"/>
            </a:rPr>
            <a:t>79 301,0</a:t>
          </a:r>
          <a:endParaRPr lang="ru-RU" sz="2000" b="0" i="1" dirty="0">
            <a:latin typeface="Times New Roman" pitchFamily="18" charset="0"/>
            <a:cs typeface="Times New Roman" pitchFamily="18" charset="0"/>
          </a:endParaRPr>
        </a:p>
      </dgm:t>
    </dgm:pt>
    <dgm:pt modelId="{58F52D1B-8458-4969-A7C9-9770BE733BC1}" type="parTrans" cxnId="{C4B768FC-3102-4F8C-B56E-E02438F57FDC}">
      <dgm:prSet/>
      <dgm:spPr/>
      <dgm:t>
        <a:bodyPr/>
        <a:lstStyle/>
        <a:p>
          <a:endParaRPr lang="ru-RU"/>
        </a:p>
      </dgm:t>
    </dgm:pt>
    <dgm:pt modelId="{F7D23807-5CA1-49C6-9FB1-7491EE787B17}" type="sibTrans" cxnId="{C4B768FC-3102-4F8C-B56E-E02438F57FDC}">
      <dgm:prSet/>
      <dgm:spPr/>
      <dgm:t>
        <a:bodyPr/>
        <a:lstStyle/>
        <a:p>
          <a:endParaRPr lang="ru-RU"/>
        </a:p>
      </dgm:t>
    </dgm:pt>
    <dgm:pt modelId="{2C09C7EA-0B23-431C-B59E-0086F03080A8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</a:p>
        <a:p>
          <a:r>
            <a:rPr lang="ru-RU" sz="2000" b="0" i="1" dirty="0" smtClean="0">
              <a:latin typeface="Times New Roman" pitchFamily="18" charset="0"/>
              <a:cs typeface="Times New Roman" pitchFamily="18" charset="0"/>
            </a:rPr>
            <a:t>5 339,1</a:t>
          </a:r>
          <a:endParaRPr lang="ru-RU" sz="2000" b="0" i="1" dirty="0">
            <a:latin typeface="Times New Roman" pitchFamily="18" charset="0"/>
            <a:cs typeface="Times New Roman" pitchFamily="18" charset="0"/>
          </a:endParaRPr>
        </a:p>
      </dgm:t>
    </dgm:pt>
    <dgm:pt modelId="{6494C7C8-3B48-4F14-B3DA-06866A1F6D87}" type="parTrans" cxnId="{196E22E7-F6ED-4434-A0B4-488A4419E1B8}">
      <dgm:prSet/>
      <dgm:spPr/>
      <dgm:t>
        <a:bodyPr/>
        <a:lstStyle/>
        <a:p>
          <a:endParaRPr lang="ru-RU"/>
        </a:p>
      </dgm:t>
    </dgm:pt>
    <dgm:pt modelId="{D8600611-801B-4CFF-9F61-88B935A59088}" type="sibTrans" cxnId="{196E22E7-F6ED-4434-A0B4-488A4419E1B8}">
      <dgm:prSet/>
      <dgm:spPr/>
      <dgm:t>
        <a:bodyPr/>
        <a:lstStyle/>
        <a:p>
          <a:endParaRPr lang="ru-RU"/>
        </a:p>
      </dgm:t>
    </dgm:pt>
    <dgm:pt modelId="{AA130BD7-BD18-4982-BEB5-675FCBEC1080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</a:p>
        <a:p>
          <a:r>
            <a:rPr lang="ru-RU" sz="2000" i="1" dirty="0" smtClean="0">
              <a:latin typeface="Times New Roman" pitchFamily="18" charset="0"/>
              <a:cs typeface="Times New Roman" pitchFamily="18" charset="0"/>
            </a:rPr>
            <a:t>16 359,9</a:t>
          </a:r>
          <a:endParaRPr lang="ru-RU" sz="2000" i="1" dirty="0">
            <a:latin typeface="Times New Roman" pitchFamily="18" charset="0"/>
            <a:cs typeface="Times New Roman" pitchFamily="18" charset="0"/>
          </a:endParaRPr>
        </a:p>
      </dgm:t>
    </dgm:pt>
    <dgm:pt modelId="{FEEAD5A3-7E4F-45DA-BD85-44B0F59520FC}" type="parTrans" cxnId="{5D4A3FBD-0376-45AD-9997-5593B64C5B9D}">
      <dgm:prSet/>
      <dgm:spPr/>
      <dgm:t>
        <a:bodyPr/>
        <a:lstStyle/>
        <a:p>
          <a:endParaRPr lang="ru-RU"/>
        </a:p>
      </dgm:t>
    </dgm:pt>
    <dgm:pt modelId="{2E172F9D-BA58-4B60-9F5F-E6C2D60CF600}" type="sibTrans" cxnId="{5D4A3FBD-0376-45AD-9997-5593B64C5B9D}">
      <dgm:prSet/>
      <dgm:spPr/>
      <dgm:t>
        <a:bodyPr/>
        <a:lstStyle/>
        <a:p>
          <a:endParaRPr lang="ru-RU"/>
        </a:p>
      </dgm:t>
    </dgm:pt>
    <dgm:pt modelId="{B7D76227-008B-4C7A-97C5-7C70FEBA34EE}" type="pres">
      <dgm:prSet presAssocID="{C80D2B4F-C489-4753-A5B8-21C078AE3BBF}" presName="diagram" presStyleCnt="0">
        <dgm:presLayoutVars>
          <dgm:dir/>
          <dgm:resizeHandles val="exact"/>
        </dgm:presLayoutVars>
      </dgm:prSet>
      <dgm:spPr/>
    </dgm:pt>
    <dgm:pt modelId="{5D5ED3B3-964A-402C-B7EE-160BF8A17E1E}" type="pres">
      <dgm:prSet presAssocID="{4639C3BD-4E6F-4811-B8A0-D43A9E63949A}" presName="node" presStyleLbl="node1" presStyleIdx="0" presStyleCnt="3" custLinFactNeighborX="-1202" custLinFactNeighborY="-68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A9018-59AF-43C8-9A60-77EC717C1B00}" type="pres">
      <dgm:prSet presAssocID="{F7D23807-5CA1-49C6-9FB1-7491EE787B17}" presName="sibTrans" presStyleCnt="0"/>
      <dgm:spPr/>
    </dgm:pt>
    <dgm:pt modelId="{4470FB93-75C6-4AC0-B488-CD5903681A61}" type="pres">
      <dgm:prSet presAssocID="{2C09C7EA-0B23-431C-B59E-0086F03080A8}" presName="node" presStyleLbl="node1" presStyleIdx="1" presStyleCnt="3" custScaleX="98466" custScaleY="116048" custLinFactNeighborX="325" custLinFactNeighborY="-2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8CCD83-82AE-4ED3-B25A-4460704344F2}" type="pres">
      <dgm:prSet presAssocID="{D8600611-801B-4CFF-9F61-88B935A59088}" presName="sibTrans" presStyleCnt="0"/>
      <dgm:spPr/>
    </dgm:pt>
    <dgm:pt modelId="{80F935EC-8860-4226-9390-63F257AE5BF0}" type="pres">
      <dgm:prSet presAssocID="{AA130BD7-BD18-4982-BEB5-675FCBEC1080}" presName="node" presStyleLbl="node1" presStyleIdx="2" presStyleCnt="3" custScaleY="148678" custLinFactNeighborX="-42855" custLinFactNeighborY="32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CF550F-7AF5-4F5B-B387-CA316E72656B}" type="presOf" srcId="{C80D2B4F-C489-4753-A5B8-21C078AE3BBF}" destId="{B7D76227-008B-4C7A-97C5-7C70FEBA34EE}" srcOrd="0" destOrd="0" presId="urn:microsoft.com/office/officeart/2005/8/layout/default#1"/>
    <dgm:cxn modelId="{196E22E7-F6ED-4434-A0B4-488A4419E1B8}" srcId="{C80D2B4F-C489-4753-A5B8-21C078AE3BBF}" destId="{2C09C7EA-0B23-431C-B59E-0086F03080A8}" srcOrd="1" destOrd="0" parTransId="{6494C7C8-3B48-4F14-B3DA-06866A1F6D87}" sibTransId="{D8600611-801B-4CFF-9F61-88B935A59088}"/>
    <dgm:cxn modelId="{5AF16BAA-EA37-4455-8B40-320B33BE14F0}" type="presOf" srcId="{2C09C7EA-0B23-431C-B59E-0086F03080A8}" destId="{4470FB93-75C6-4AC0-B488-CD5903681A61}" srcOrd="0" destOrd="0" presId="urn:microsoft.com/office/officeart/2005/8/layout/default#1"/>
    <dgm:cxn modelId="{0A7E8F66-08CA-4B1D-BE7B-AA67E3B9752F}" type="presOf" srcId="{4639C3BD-4E6F-4811-B8A0-D43A9E63949A}" destId="{5D5ED3B3-964A-402C-B7EE-160BF8A17E1E}" srcOrd="0" destOrd="0" presId="urn:microsoft.com/office/officeart/2005/8/layout/default#1"/>
    <dgm:cxn modelId="{39FBDB2B-DF50-4F35-8831-D22437564A54}" type="presOf" srcId="{AA130BD7-BD18-4982-BEB5-675FCBEC1080}" destId="{80F935EC-8860-4226-9390-63F257AE5BF0}" srcOrd="0" destOrd="0" presId="urn:microsoft.com/office/officeart/2005/8/layout/default#1"/>
    <dgm:cxn modelId="{5D4A3FBD-0376-45AD-9997-5593B64C5B9D}" srcId="{C80D2B4F-C489-4753-A5B8-21C078AE3BBF}" destId="{AA130BD7-BD18-4982-BEB5-675FCBEC1080}" srcOrd="2" destOrd="0" parTransId="{FEEAD5A3-7E4F-45DA-BD85-44B0F59520FC}" sibTransId="{2E172F9D-BA58-4B60-9F5F-E6C2D60CF600}"/>
    <dgm:cxn modelId="{C4B768FC-3102-4F8C-B56E-E02438F57FDC}" srcId="{C80D2B4F-C489-4753-A5B8-21C078AE3BBF}" destId="{4639C3BD-4E6F-4811-B8A0-D43A9E63949A}" srcOrd="0" destOrd="0" parTransId="{58F52D1B-8458-4969-A7C9-9770BE733BC1}" sibTransId="{F7D23807-5CA1-49C6-9FB1-7491EE787B17}"/>
    <dgm:cxn modelId="{E197CDBD-56A3-4FF2-8665-6EFB8292DBAD}" type="presParOf" srcId="{B7D76227-008B-4C7A-97C5-7C70FEBA34EE}" destId="{5D5ED3B3-964A-402C-B7EE-160BF8A17E1E}" srcOrd="0" destOrd="0" presId="urn:microsoft.com/office/officeart/2005/8/layout/default#1"/>
    <dgm:cxn modelId="{21DA9A35-76A4-4C13-8D5A-662909FB07E7}" type="presParOf" srcId="{B7D76227-008B-4C7A-97C5-7C70FEBA34EE}" destId="{6CAA9018-59AF-43C8-9A60-77EC717C1B00}" srcOrd="1" destOrd="0" presId="urn:microsoft.com/office/officeart/2005/8/layout/default#1"/>
    <dgm:cxn modelId="{D940D352-234E-4A88-8527-DD1A83F83A06}" type="presParOf" srcId="{B7D76227-008B-4C7A-97C5-7C70FEBA34EE}" destId="{4470FB93-75C6-4AC0-B488-CD5903681A61}" srcOrd="2" destOrd="0" presId="urn:microsoft.com/office/officeart/2005/8/layout/default#1"/>
    <dgm:cxn modelId="{F9B8304B-F5DA-4F35-9024-7220DEE6ECD1}" type="presParOf" srcId="{B7D76227-008B-4C7A-97C5-7C70FEBA34EE}" destId="{938CCD83-82AE-4ED3-B25A-4460704344F2}" srcOrd="3" destOrd="0" presId="urn:microsoft.com/office/officeart/2005/8/layout/default#1"/>
    <dgm:cxn modelId="{75FE40DD-4648-4F59-95FD-55A6B1002C0A}" type="presParOf" srcId="{B7D76227-008B-4C7A-97C5-7C70FEBA34EE}" destId="{80F935EC-8860-4226-9390-63F257AE5BF0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0D2B4F-C489-4753-A5B8-21C078AE3BBF}" type="doc">
      <dgm:prSet loTypeId="urn:microsoft.com/office/officeart/2005/8/layout/default#2" loCatId="list" qsTypeId="urn:microsoft.com/office/officeart/2005/8/quickstyle/simple3" qsCatId="simple" csTypeId="urn:microsoft.com/office/officeart/2005/8/colors/accent1_2" csCatId="accent1" phldr="1"/>
      <dgm:spPr/>
    </dgm:pt>
    <dgm:pt modelId="{4639C3BD-4E6F-4811-B8A0-D43A9E63949A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ПОСТУПЛЕНИЯ ОТ УПЛАТЫ НАЛОГОВ, УСТАНОВЛЕННЫХ НАЛОГОВЫМ КОДЕКСОМ РФ,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например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: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Налог, взимаемый в связи с применением упрощенной системы налогообложения;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Единый налог на вмененный доход для отдельных видов деятельности;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Налог, взимаемый с применением патентной системы налогообложения.</a:t>
          </a:r>
        </a:p>
      </dgm:t>
    </dgm:pt>
    <dgm:pt modelId="{58F52D1B-8458-4969-A7C9-9770BE733BC1}" type="parTrans" cxnId="{C4B768FC-3102-4F8C-B56E-E02438F57FDC}">
      <dgm:prSet/>
      <dgm:spPr/>
      <dgm:t>
        <a:bodyPr/>
        <a:lstStyle/>
        <a:p>
          <a:endParaRPr lang="ru-RU"/>
        </a:p>
      </dgm:t>
    </dgm:pt>
    <dgm:pt modelId="{F7D23807-5CA1-49C6-9FB1-7491EE787B17}" type="sibTrans" cxnId="{C4B768FC-3102-4F8C-B56E-E02438F57FDC}">
      <dgm:prSet/>
      <dgm:spPr/>
      <dgm:t>
        <a:bodyPr/>
        <a:lstStyle/>
        <a:p>
          <a:endParaRPr lang="ru-RU"/>
        </a:p>
      </dgm:t>
    </dgm:pt>
    <dgm:pt modelId="{2C09C7EA-0B23-431C-B59E-0086F03080A8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ПОСТУПЛЕНИЯ ОТ УПЛАТЫ ДРУГИХ ПОШЛИН И СБОРОВ, УСТАНОВЛЕННЫХ ЗАКОНОДАТЕЛЬСТВОМ, А ТАКЖЕ ШТРАФОВ ЗА НАРУШЕНИЕ ЗАКОНОДАТЕЛЬСТВА:</a:t>
          </a:r>
        </a:p>
        <a:p>
          <a:pPr algn="just"/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 средства, составляющие восстановительную стоимость зеленых насаждений внутриквартального озеленения</a:t>
          </a:r>
        </a:p>
        <a:p>
          <a:pPr algn="just"/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 Штрафы за административный правонарушения в области благоустройства, предпринимательской деятельности и пр.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6494C7C8-3B48-4F14-B3DA-06866A1F6D87}" type="parTrans" cxnId="{196E22E7-F6ED-4434-A0B4-488A4419E1B8}">
      <dgm:prSet/>
      <dgm:spPr/>
      <dgm:t>
        <a:bodyPr/>
        <a:lstStyle/>
        <a:p>
          <a:endParaRPr lang="ru-RU"/>
        </a:p>
      </dgm:t>
    </dgm:pt>
    <dgm:pt modelId="{D8600611-801B-4CFF-9F61-88B935A59088}" type="sibTrans" cxnId="{196E22E7-F6ED-4434-A0B4-488A4419E1B8}">
      <dgm:prSet/>
      <dgm:spPr/>
      <dgm:t>
        <a:bodyPr/>
        <a:lstStyle/>
        <a:p>
          <a:endParaRPr lang="ru-RU"/>
        </a:p>
      </dgm:t>
    </dgm:pt>
    <dgm:pt modelId="{AA130BD7-BD18-4982-BEB5-675FCBEC1080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ПОСТУПЛЕНИЯ ОТ ДРУГИХ БЮДЖЕТОВ БЮДЖЕТНОЙ СИСТЕМЫ (МЕЖБЮДЖЕТНЫЙ ТРАНСФЕРТЫ), ОРГАНИЗАЦИЙ, УЧРЕЖДЕНИЙ, (КРОМЕ НАЛОГОВЫХ И НЕНАЛОГОВЫХ ДОХОДОВ),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например: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Субсидии;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Субвенции;</a:t>
          </a:r>
        </a:p>
        <a:p>
          <a:pPr algn="just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Дотации.</a:t>
          </a:r>
        </a:p>
      </dgm:t>
    </dgm:pt>
    <dgm:pt modelId="{FEEAD5A3-7E4F-45DA-BD85-44B0F59520FC}" type="parTrans" cxnId="{5D4A3FBD-0376-45AD-9997-5593B64C5B9D}">
      <dgm:prSet/>
      <dgm:spPr/>
      <dgm:t>
        <a:bodyPr/>
        <a:lstStyle/>
        <a:p>
          <a:endParaRPr lang="ru-RU"/>
        </a:p>
      </dgm:t>
    </dgm:pt>
    <dgm:pt modelId="{2E172F9D-BA58-4B60-9F5F-E6C2D60CF600}" type="sibTrans" cxnId="{5D4A3FBD-0376-45AD-9997-5593B64C5B9D}">
      <dgm:prSet/>
      <dgm:spPr/>
      <dgm:t>
        <a:bodyPr/>
        <a:lstStyle/>
        <a:p>
          <a:endParaRPr lang="ru-RU"/>
        </a:p>
      </dgm:t>
    </dgm:pt>
    <dgm:pt modelId="{B7D76227-008B-4C7A-97C5-7C70FEBA34EE}" type="pres">
      <dgm:prSet presAssocID="{C80D2B4F-C489-4753-A5B8-21C078AE3BBF}" presName="diagram" presStyleCnt="0">
        <dgm:presLayoutVars>
          <dgm:dir/>
          <dgm:resizeHandles val="exact"/>
        </dgm:presLayoutVars>
      </dgm:prSet>
      <dgm:spPr/>
    </dgm:pt>
    <dgm:pt modelId="{5D5ED3B3-964A-402C-B7EE-160BF8A17E1E}" type="pres">
      <dgm:prSet presAssocID="{4639C3BD-4E6F-4811-B8A0-D43A9E63949A}" presName="node" presStyleLbl="node1" presStyleIdx="0" presStyleCnt="3" custScaleX="100000" custScaleY="44820" custLinFactY="-24784" custLinFactNeighborX="-2277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A9018-59AF-43C8-9A60-77EC717C1B00}" type="pres">
      <dgm:prSet presAssocID="{F7D23807-5CA1-49C6-9FB1-7491EE787B17}" presName="sibTrans" presStyleCnt="0"/>
      <dgm:spPr/>
    </dgm:pt>
    <dgm:pt modelId="{4470FB93-75C6-4AC0-B488-CD5903681A61}" type="pres">
      <dgm:prSet presAssocID="{2C09C7EA-0B23-431C-B59E-0086F03080A8}" presName="node" presStyleLbl="node1" presStyleIdx="1" presStyleCnt="3" custScaleX="100000" custScaleY="43225" custLinFactNeighborX="-98" custLinFactNeighborY="-3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8CCD83-82AE-4ED3-B25A-4460704344F2}" type="pres">
      <dgm:prSet presAssocID="{D8600611-801B-4CFF-9F61-88B935A59088}" presName="sibTrans" presStyleCnt="0"/>
      <dgm:spPr/>
    </dgm:pt>
    <dgm:pt modelId="{80F935EC-8860-4226-9390-63F257AE5BF0}" type="pres">
      <dgm:prSet presAssocID="{AA130BD7-BD18-4982-BEB5-675FCBEC1080}" presName="node" presStyleLbl="node1" presStyleIdx="2" presStyleCnt="3" custScaleY="42965" custLinFactNeighborX="-98" custLinFactNeighborY="-3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6E22E7-F6ED-4434-A0B4-488A4419E1B8}" srcId="{C80D2B4F-C489-4753-A5B8-21C078AE3BBF}" destId="{2C09C7EA-0B23-431C-B59E-0086F03080A8}" srcOrd="1" destOrd="0" parTransId="{6494C7C8-3B48-4F14-B3DA-06866A1F6D87}" sibTransId="{D8600611-801B-4CFF-9F61-88B935A59088}"/>
    <dgm:cxn modelId="{07FC266F-1E7A-43F8-AF06-D0D8F02EBC16}" type="presOf" srcId="{2C09C7EA-0B23-431C-B59E-0086F03080A8}" destId="{4470FB93-75C6-4AC0-B488-CD5903681A61}" srcOrd="0" destOrd="0" presId="urn:microsoft.com/office/officeart/2005/8/layout/default#2"/>
    <dgm:cxn modelId="{7CAE6977-6AA8-4535-86D3-60B10A19A466}" type="presOf" srcId="{C80D2B4F-C489-4753-A5B8-21C078AE3BBF}" destId="{B7D76227-008B-4C7A-97C5-7C70FEBA34EE}" srcOrd="0" destOrd="0" presId="urn:microsoft.com/office/officeart/2005/8/layout/default#2"/>
    <dgm:cxn modelId="{43BA83FA-FF7C-4A6D-A8BE-A62FF354B815}" type="presOf" srcId="{AA130BD7-BD18-4982-BEB5-675FCBEC1080}" destId="{80F935EC-8860-4226-9390-63F257AE5BF0}" srcOrd="0" destOrd="0" presId="urn:microsoft.com/office/officeart/2005/8/layout/default#2"/>
    <dgm:cxn modelId="{5D4A3FBD-0376-45AD-9997-5593B64C5B9D}" srcId="{C80D2B4F-C489-4753-A5B8-21C078AE3BBF}" destId="{AA130BD7-BD18-4982-BEB5-675FCBEC1080}" srcOrd="2" destOrd="0" parTransId="{FEEAD5A3-7E4F-45DA-BD85-44B0F59520FC}" sibTransId="{2E172F9D-BA58-4B60-9F5F-E6C2D60CF600}"/>
    <dgm:cxn modelId="{C4B768FC-3102-4F8C-B56E-E02438F57FDC}" srcId="{C80D2B4F-C489-4753-A5B8-21C078AE3BBF}" destId="{4639C3BD-4E6F-4811-B8A0-D43A9E63949A}" srcOrd="0" destOrd="0" parTransId="{58F52D1B-8458-4969-A7C9-9770BE733BC1}" sibTransId="{F7D23807-5CA1-49C6-9FB1-7491EE787B17}"/>
    <dgm:cxn modelId="{D8909907-E0FE-4299-B446-2150485ABB26}" type="presOf" srcId="{4639C3BD-4E6F-4811-B8A0-D43A9E63949A}" destId="{5D5ED3B3-964A-402C-B7EE-160BF8A17E1E}" srcOrd="0" destOrd="0" presId="urn:microsoft.com/office/officeart/2005/8/layout/default#2"/>
    <dgm:cxn modelId="{46A42A5A-197E-4353-9BED-8D4402BA819E}" type="presParOf" srcId="{B7D76227-008B-4C7A-97C5-7C70FEBA34EE}" destId="{5D5ED3B3-964A-402C-B7EE-160BF8A17E1E}" srcOrd="0" destOrd="0" presId="urn:microsoft.com/office/officeart/2005/8/layout/default#2"/>
    <dgm:cxn modelId="{DFA3C3BE-70B4-447F-A83A-B5FE65356BBB}" type="presParOf" srcId="{B7D76227-008B-4C7A-97C5-7C70FEBA34EE}" destId="{6CAA9018-59AF-43C8-9A60-77EC717C1B00}" srcOrd="1" destOrd="0" presId="urn:microsoft.com/office/officeart/2005/8/layout/default#2"/>
    <dgm:cxn modelId="{3AD7A80C-8A2B-47BB-B28D-18C95C16249C}" type="presParOf" srcId="{B7D76227-008B-4C7A-97C5-7C70FEBA34EE}" destId="{4470FB93-75C6-4AC0-B488-CD5903681A61}" srcOrd="2" destOrd="0" presId="urn:microsoft.com/office/officeart/2005/8/layout/default#2"/>
    <dgm:cxn modelId="{EE46B410-95EF-45D8-85E7-8A676A42E5E0}" type="presParOf" srcId="{B7D76227-008B-4C7A-97C5-7C70FEBA34EE}" destId="{938CCD83-82AE-4ED3-B25A-4460704344F2}" srcOrd="3" destOrd="0" presId="urn:microsoft.com/office/officeart/2005/8/layout/default#2"/>
    <dgm:cxn modelId="{41B7B2A2-00D4-49DD-861E-ECF9A4E94808}" type="presParOf" srcId="{B7D76227-008B-4C7A-97C5-7C70FEBA34EE}" destId="{80F935EC-8860-4226-9390-63F257AE5BF0}" srcOrd="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0D2B4F-C489-4753-A5B8-21C078AE3BBF}" type="doc">
      <dgm:prSet loTypeId="urn:microsoft.com/office/officeart/2005/8/layout/default#3" loCatId="list" qsTypeId="urn:microsoft.com/office/officeart/2005/8/quickstyle/simple3" qsCatId="simple" csTypeId="urn:microsoft.com/office/officeart/2005/8/colors/accent1_2" csCatId="accent1" phldr="1"/>
      <dgm:spPr/>
    </dgm:pt>
    <dgm:pt modelId="{4639C3BD-4E6F-4811-B8A0-D43A9E63949A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16 352,7 тыс. руб. – средства субвенции по 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опеке и попечительству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58F52D1B-8458-4969-A7C9-9770BE733BC1}" type="parTrans" cxnId="{C4B768FC-3102-4F8C-B56E-E02438F57FDC}">
      <dgm:prSet/>
      <dgm:spPr/>
      <dgm:t>
        <a:bodyPr/>
        <a:lstStyle/>
        <a:p>
          <a:endParaRPr lang="ru-RU"/>
        </a:p>
      </dgm:t>
    </dgm:pt>
    <dgm:pt modelId="{F7D23807-5CA1-49C6-9FB1-7491EE787B17}" type="sibTrans" cxnId="{C4B768FC-3102-4F8C-B56E-E02438F57FDC}">
      <dgm:prSet/>
      <dgm:spPr/>
      <dgm:t>
        <a:bodyPr/>
        <a:lstStyle/>
        <a:p>
          <a:endParaRPr lang="ru-RU"/>
        </a:p>
      </dgm:t>
    </dgm:pt>
    <dgm:pt modelId="{2C09C7EA-0B23-431C-B59E-0086F03080A8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7,2 тыс. руб. - средства субвенции на 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составление протоколов об административных правонарушениях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6494C7C8-3B48-4F14-B3DA-06866A1F6D87}" type="parTrans" cxnId="{196E22E7-F6ED-4434-A0B4-488A4419E1B8}">
      <dgm:prSet/>
      <dgm:spPr/>
      <dgm:t>
        <a:bodyPr/>
        <a:lstStyle/>
        <a:p>
          <a:endParaRPr lang="ru-RU"/>
        </a:p>
      </dgm:t>
    </dgm:pt>
    <dgm:pt modelId="{D8600611-801B-4CFF-9F61-88B935A59088}" type="sibTrans" cxnId="{196E22E7-F6ED-4434-A0B4-488A4419E1B8}">
      <dgm:prSet/>
      <dgm:spPr/>
      <dgm:t>
        <a:bodyPr/>
        <a:lstStyle/>
        <a:p>
          <a:endParaRPr lang="ru-RU"/>
        </a:p>
      </dgm:t>
    </dgm:pt>
    <dgm:pt modelId="{B7D76227-008B-4C7A-97C5-7C70FEBA34EE}" type="pres">
      <dgm:prSet presAssocID="{C80D2B4F-C489-4753-A5B8-21C078AE3BBF}" presName="diagram" presStyleCnt="0">
        <dgm:presLayoutVars>
          <dgm:dir/>
          <dgm:resizeHandles val="exact"/>
        </dgm:presLayoutVars>
      </dgm:prSet>
      <dgm:spPr/>
    </dgm:pt>
    <dgm:pt modelId="{5D5ED3B3-964A-402C-B7EE-160BF8A17E1E}" type="pres">
      <dgm:prSet presAssocID="{4639C3BD-4E6F-4811-B8A0-D43A9E63949A}" presName="node" presStyleLbl="node1" presStyleIdx="0" presStyleCnt="2" custLinFactNeighborX="2240" custLinFactNeighborY="-21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A9018-59AF-43C8-9A60-77EC717C1B00}" type="pres">
      <dgm:prSet presAssocID="{F7D23807-5CA1-49C6-9FB1-7491EE787B17}" presName="sibTrans" presStyleCnt="0"/>
      <dgm:spPr/>
    </dgm:pt>
    <dgm:pt modelId="{4470FB93-75C6-4AC0-B488-CD5903681A61}" type="pres">
      <dgm:prSet presAssocID="{2C09C7EA-0B23-431C-B59E-0086F03080A8}" presName="node" presStyleLbl="node1" presStyleIdx="1" presStyleCnt="2" custScaleX="98466" custScaleY="116048" custLinFactNeighborX="4177" custLinFactNeighborY="28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1FBE2D-4EEA-4B35-B4AD-B90B7C398078}" type="presOf" srcId="{2C09C7EA-0B23-431C-B59E-0086F03080A8}" destId="{4470FB93-75C6-4AC0-B488-CD5903681A61}" srcOrd="0" destOrd="0" presId="urn:microsoft.com/office/officeart/2005/8/layout/default#3"/>
    <dgm:cxn modelId="{196E22E7-F6ED-4434-A0B4-488A4419E1B8}" srcId="{C80D2B4F-C489-4753-A5B8-21C078AE3BBF}" destId="{2C09C7EA-0B23-431C-B59E-0086F03080A8}" srcOrd="1" destOrd="0" parTransId="{6494C7C8-3B48-4F14-B3DA-06866A1F6D87}" sibTransId="{D8600611-801B-4CFF-9F61-88B935A59088}"/>
    <dgm:cxn modelId="{C4B768FC-3102-4F8C-B56E-E02438F57FDC}" srcId="{C80D2B4F-C489-4753-A5B8-21C078AE3BBF}" destId="{4639C3BD-4E6F-4811-B8A0-D43A9E63949A}" srcOrd="0" destOrd="0" parTransId="{58F52D1B-8458-4969-A7C9-9770BE733BC1}" sibTransId="{F7D23807-5CA1-49C6-9FB1-7491EE787B17}"/>
    <dgm:cxn modelId="{8A1B56AA-836C-4F38-BC2C-1365EC2069FA}" type="presOf" srcId="{4639C3BD-4E6F-4811-B8A0-D43A9E63949A}" destId="{5D5ED3B3-964A-402C-B7EE-160BF8A17E1E}" srcOrd="0" destOrd="0" presId="urn:microsoft.com/office/officeart/2005/8/layout/default#3"/>
    <dgm:cxn modelId="{A928473D-E142-4407-9819-28B6164A21BF}" type="presOf" srcId="{C80D2B4F-C489-4753-A5B8-21C078AE3BBF}" destId="{B7D76227-008B-4C7A-97C5-7C70FEBA34EE}" srcOrd="0" destOrd="0" presId="urn:microsoft.com/office/officeart/2005/8/layout/default#3"/>
    <dgm:cxn modelId="{AC7E938F-E985-44B5-8EF8-8B4EC1470E38}" type="presParOf" srcId="{B7D76227-008B-4C7A-97C5-7C70FEBA34EE}" destId="{5D5ED3B3-964A-402C-B7EE-160BF8A17E1E}" srcOrd="0" destOrd="0" presId="urn:microsoft.com/office/officeart/2005/8/layout/default#3"/>
    <dgm:cxn modelId="{1C260A4F-FDBC-4560-9E74-5453087D35B1}" type="presParOf" srcId="{B7D76227-008B-4C7A-97C5-7C70FEBA34EE}" destId="{6CAA9018-59AF-43C8-9A60-77EC717C1B00}" srcOrd="1" destOrd="0" presId="urn:microsoft.com/office/officeart/2005/8/layout/default#3"/>
    <dgm:cxn modelId="{9B3AC49E-EDC6-4810-AAF7-BE84702E2E21}" type="presParOf" srcId="{B7D76227-008B-4C7A-97C5-7C70FEBA34EE}" destId="{4470FB93-75C6-4AC0-B488-CD5903681A61}" srcOrd="2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16E92-8ABA-4E72-86B6-9FE22ED03CC5}">
      <dsp:nvSpPr>
        <dsp:cNvPr id="0" name=""/>
        <dsp:cNvSpPr/>
      </dsp:nvSpPr>
      <dsp:spPr>
        <a:xfrm>
          <a:off x="0" y="12037"/>
          <a:ext cx="3225912" cy="418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Задачи бюджетной политики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262" y="24299"/>
        <a:ext cx="3201388" cy="394138"/>
      </dsp:txXfrm>
    </dsp:sp>
    <dsp:sp modelId="{1A98A4C9-8213-4F12-B4A3-A43440526F53}">
      <dsp:nvSpPr>
        <dsp:cNvPr id="0" name=""/>
        <dsp:cNvSpPr/>
      </dsp:nvSpPr>
      <dsp:spPr>
        <a:xfrm>
          <a:off x="322591" y="430700"/>
          <a:ext cx="115878" cy="289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177"/>
              </a:lnTo>
              <a:lnTo>
                <a:pt x="115878" y="2891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49A44F-1D4D-4979-A0E8-01D2A76FC21A}">
      <dsp:nvSpPr>
        <dsp:cNvPr id="0" name=""/>
        <dsp:cNvSpPr/>
      </dsp:nvSpPr>
      <dsp:spPr>
        <a:xfrm>
          <a:off x="438469" y="519536"/>
          <a:ext cx="2870893" cy="400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Исполнение расходов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0205" y="531272"/>
        <a:ext cx="2847421" cy="377210"/>
      </dsp:txXfrm>
    </dsp:sp>
    <dsp:sp modelId="{80EFA0F4-B42E-4AA8-AACC-3B66C3FF1283}">
      <dsp:nvSpPr>
        <dsp:cNvPr id="0" name=""/>
        <dsp:cNvSpPr/>
      </dsp:nvSpPr>
      <dsp:spPr>
        <a:xfrm>
          <a:off x="322591" y="430700"/>
          <a:ext cx="103268" cy="7441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4111"/>
              </a:lnTo>
              <a:lnTo>
                <a:pt x="103268" y="7441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00D32-DEC5-4917-840F-567E7E681E9E}">
      <dsp:nvSpPr>
        <dsp:cNvPr id="0" name=""/>
        <dsp:cNvSpPr/>
      </dsp:nvSpPr>
      <dsp:spPr>
        <a:xfrm>
          <a:off x="425859" y="1020264"/>
          <a:ext cx="3235642" cy="309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Социальная направленность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4912" y="1029317"/>
        <a:ext cx="3217536" cy="290988"/>
      </dsp:txXfrm>
    </dsp:sp>
    <dsp:sp modelId="{43BF741F-FDE7-4E97-9FA2-4153161B401C}">
      <dsp:nvSpPr>
        <dsp:cNvPr id="0" name=""/>
        <dsp:cNvSpPr/>
      </dsp:nvSpPr>
      <dsp:spPr>
        <a:xfrm>
          <a:off x="322591" y="430700"/>
          <a:ext cx="107397" cy="1171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1561"/>
              </a:lnTo>
              <a:lnTo>
                <a:pt x="107397" y="11715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B7101-3336-43DE-9259-5A3C9DED8080}">
      <dsp:nvSpPr>
        <dsp:cNvPr id="0" name=""/>
        <dsp:cNvSpPr/>
      </dsp:nvSpPr>
      <dsp:spPr>
        <a:xfrm>
          <a:off x="429988" y="1452364"/>
          <a:ext cx="2937117" cy="299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Целевое финансирование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8769" y="1461145"/>
        <a:ext cx="2919555" cy="282232"/>
      </dsp:txXfrm>
    </dsp:sp>
    <dsp:sp modelId="{7C8D36CA-C93B-46FE-A513-D4DE1ECD415D}">
      <dsp:nvSpPr>
        <dsp:cNvPr id="0" name=""/>
        <dsp:cNvSpPr/>
      </dsp:nvSpPr>
      <dsp:spPr>
        <a:xfrm>
          <a:off x="322591" y="430700"/>
          <a:ext cx="1187651" cy="1908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8916"/>
              </a:lnTo>
              <a:lnTo>
                <a:pt x="1187651" y="19089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829658-9474-4F42-9160-FD007107C700}">
      <dsp:nvSpPr>
        <dsp:cNvPr id="0" name=""/>
        <dsp:cNvSpPr/>
      </dsp:nvSpPr>
      <dsp:spPr>
        <a:xfrm>
          <a:off x="1510242" y="2146623"/>
          <a:ext cx="3039497" cy="3859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Эффективность расходов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21547" y="2157928"/>
        <a:ext cx="3016887" cy="363376"/>
      </dsp:txXfrm>
    </dsp:sp>
    <dsp:sp modelId="{F831023F-2065-47BD-AFBB-6475F6817C5E}">
      <dsp:nvSpPr>
        <dsp:cNvPr id="0" name=""/>
        <dsp:cNvSpPr/>
      </dsp:nvSpPr>
      <dsp:spPr>
        <a:xfrm>
          <a:off x="322591" y="430700"/>
          <a:ext cx="662642" cy="1520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935"/>
              </a:lnTo>
              <a:lnTo>
                <a:pt x="662642" y="15209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DC8192-443F-49BA-B206-51C915F53DDD}">
      <dsp:nvSpPr>
        <dsp:cNvPr id="0" name=""/>
        <dsp:cNvSpPr/>
      </dsp:nvSpPr>
      <dsp:spPr>
        <a:xfrm rot="10800000" flipV="1">
          <a:off x="985234" y="1812446"/>
          <a:ext cx="1508461" cy="2783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Экономия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10800000">
        <a:off x="993387" y="1820599"/>
        <a:ext cx="1492155" cy="262073"/>
      </dsp:txXfrm>
    </dsp:sp>
    <dsp:sp modelId="{82E21C3F-A52D-4EAC-A79B-A80DBA0FB2E7}">
      <dsp:nvSpPr>
        <dsp:cNvPr id="0" name=""/>
        <dsp:cNvSpPr/>
      </dsp:nvSpPr>
      <dsp:spPr>
        <a:xfrm>
          <a:off x="322591" y="430700"/>
          <a:ext cx="1547724" cy="2314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099"/>
              </a:lnTo>
              <a:lnTo>
                <a:pt x="1547724" y="23140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4349C-CA66-4F0F-B88E-4A609A08BFE0}">
      <dsp:nvSpPr>
        <dsp:cNvPr id="0" name=""/>
        <dsp:cNvSpPr/>
      </dsp:nvSpPr>
      <dsp:spPr>
        <a:xfrm>
          <a:off x="1870316" y="2604628"/>
          <a:ext cx="2666046" cy="2803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Повышение качества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78527" y="2612839"/>
        <a:ext cx="2649624" cy="263920"/>
      </dsp:txXfrm>
    </dsp:sp>
    <dsp:sp modelId="{2BBD3BEA-3CF7-4844-9960-D8FE95D5DBD9}">
      <dsp:nvSpPr>
        <dsp:cNvPr id="0" name=""/>
        <dsp:cNvSpPr/>
      </dsp:nvSpPr>
      <dsp:spPr>
        <a:xfrm>
          <a:off x="322591" y="430700"/>
          <a:ext cx="2373494" cy="2698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8464"/>
              </a:lnTo>
              <a:lnTo>
                <a:pt x="2373494" y="26984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631C83-D0F9-460E-8BDF-11BF2BC432E8}">
      <dsp:nvSpPr>
        <dsp:cNvPr id="0" name=""/>
        <dsp:cNvSpPr/>
      </dsp:nvSpPr>
      <dsp:spPr>
        <a:xfrm>
          <a:off x="2696085" y="2964710"/>
          <a:ext cx="1725167" cy="3289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Доступность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05718" y="2974343"/>
        <a:ext cx="1705901" cy="309642"/>
      </dsp:txXfrm>
    </dsp:sp>
    <dsp:sp modelId="{978A4CD3-4F03-4867-9577-26E1766B98A4}">
      <dsp:nvSpPr>
        <dsp:cNvPr id="0" name=""/>
        <dsp:cNvSpPr/>
      </dsp:nvSpPr>
      <dsp:spPr>
        <a:xfrm>
          <a:off x="322591" y="430700"/>
          <a:ext cx="2339913" cy="3126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959"/>
              </a:lnTo>
              <a:lnTo>
                <a:pt x="2339913" y="31269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A54FB-FD25-4883-BE46-4D2F6B8D9912}">
      <dsp:nvSpPr>
        <dsp:cNvPr id="0" name=""/>
        <dsp:cNvSpPr/>
      </dsp:nvSpPr>
      <dsp:spPr>
        <a:xfrm>
          <a:off x="2662504" y="3396810"/>
          <a:ext cx="1620483" cy="3216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Прозрачность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71926" y="3406232"/>
        <a:ext cx="1601639" cy="302855"/>
      </dsp:txXfrm>
    </dsp:sp>
    <dsp:sp modelId="{D50A4B01-FDB0-4B32-84F6-0F8332612BB2}">
      <dsp:nvSpPr>
        <dsp:cNvPr id="0" name=""/>
        <dsp:cNvSpPr/>
      </dsp:nvSpPr>
      <dsp:spPr>
        <a:xfrm>
          <a:off x="322591" y="430700"/>
          <a:ext cx="467488" cy="34418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1834"/>
              </a:lnTo>
              <a:lnTo>
                <a:pt x="467488" y="34418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562F78-3A99-4DD0-A2F9-8FE7162E0880}">
      <dsp:nvSpPr>
        <dsp:cNvPr id="0" name=""/>
        <dsp:cNvSpPr/>
      </dsp:nvSpPr>
      <dsp:spPr>
        <a:xfrm>
          <a:off x="790079" y="3684873"/>
          <a:ext cx="1669369" cy="3753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Оптимизация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1072" y="3695866"/>
        <a:ext cx="1647383" cy="353335"/>
      </dsp:txXfrm>
    </dsp:sp>
    <dsp:sp modelId="{EB266EEB-1D7D-4157-B4E8-322B6F5FB5A4}">
      <dsp:nvSpPr>
        <dsp:cNvPr id="0" name=""/>
        <dsp:cNvSpPr/>
      </dsp:nvSpPr>
      <dsp:spPr>
        <a:xfrm>
          <a:off x="4519000" y="84056"/>
          <a:ext cx="4124922" cy="403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Направления бюджетной политики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30829" y="95885"/>
        <a:ext cx="4101264" cy="380212"/>
      </dsp:txXfrm>
    </dsp:sp>
    <dsp:sp modelId="{3BA2F6E4-5DB4-48E0-91F9-C3C705062922}">
      <dsp:nvSpPr>
        <dsp:cNvPr id="0" name=""/>
        <dsp:cNvSpPr/>
      </dsp:nvSpPr>
      <dsp:spPr>
        <a:xfrm>
          <a:off x="4931493" y="487926"/>
          <a:ext cx="607740" cy="359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191"/>
              </a:lnTo>
              <a:lnTo>
                <a:pt x="607740" y="359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5B142-5BD7-46C5-81E7-48AA04B5E13B}">
      <dsp:nvSpPr>
        <dsp:cNvPr id="0" name=""/>
        <dsp:cNvSpPr/>
      </dsp:nvSpPr>
      <dsp:spPr>
        <a:xfrm>
          <a:off x="5539234" y="670495"/>
          <a:ext cx="2112985" cy="353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Благоустройство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49580" y="680841"/>
        <a:ext cx="2092293" cy="332553"/>
      </dsp:txXfrm>
    </dsp:sp>
    <dsp:sp modelId="{5EE3A38A-230F-4A7E-945D-783B688610A9}">
      <dsp:nvSpPr>
        <dsp:cNvPr id="0" name=""/>
        <dsp:cNvSpPr/>
      </dsp:nvSpPr>
      <dsp:spPr>
        <a:xfrm>
          <a:off x="4931493" y="487926"/>
          <a:ext cx="637704" cy="849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525"/>
              </a:lnTo>
              <a:lnTo>
                <a:pt x="637704" y="8495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65621-2702-4D57-A4B0-C55E8D0785A3}">
      <dsp:nvSpPr>
        <dsp:cNvPr id="0" name=""/>
        <dsp:cNvSpPr/>
      </dsp:nvSpPr>
      <dsp:spPr>
        <a:xfrm>
          <a:off x="5569197" y="1164301"/>
          <a:ext cx="986182" cy="346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Досуг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9340" y="1174444"/>
        <a:ext cx="965896" cy="326017"/>
      </dsp:txXfrm>
    </dsp:sp>
    <dsp:sp modelId="{6B1D9BB0-D351-4C94-88EA-338332FDF4FC}">
      <dsp:nvSpPr>
        <dsp:cNvPr id="0" name=""/>
        <dsp:cNvSpPr/>
      </dsp:nvSpPr>
      <dsp:spPr>
        <a:xfrm>
          <a:off x="4931493" y="487926"/>
          <a:ext cx="637704" cy="1281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1626"/>
              </a:lnTo>
              <a:lnTo>
                <a:pt x="637704" y="12816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573CF-AA98-40BB-887E-EE8AE76A8DC8}">
      <dsp:nvSpPr>
        <dsp:cNvPr id="0" name=""/>
        <dsp:cNvSpPr/>
      </dsp:nvSpPr>
      <dsp:spPr>
        <a:xfrm>
          <a:off x="5569197" y="1596401"/>
          <a:ext cx="842150" cy="346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Опека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9340" y="1606544"/>
        <a:ext cx="821864" cy="326017"/>
      </dsp:txXfrm>
    </dsp:sp>
    <dsp:sp modelId="{A65341F1-5A84-4F33-801F-B95C2EAFDEC5}">
      <dsp:nvSpPr>
        <dsp:cNvPr id="0" name=""/>
        <dsp:cNvSpPr/>
      </dsp:nvSpPr>
      <dsp:spPr>
        <a:xfrm>
          <a:off x="4931493" y="487926"/>
          <a:ext cx="637704" cy="1688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8813"/>
              </a:lnTo>
              <a:lnTo>
                <a:pt x="637704" y="16888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8636B-4064-4D8E-84C3-C40274A02897}">
      <dsp:nvSpPr>
        <dsp:cNvPr id="0" name=""/>
        <dsp:cNvSpPr/>
      </dsp:nvSpPr>
      <dsp:spPr>
        <a:xfrm>
          <a:off x="5569197" y="2028501"/>
          <a:ext cx="946169" cy="296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Спорт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7881" y="2037185"/>
        <a:ext cx="928801" cy="279109"/>
      </dsp:txXfrm>
    </dsp:sp>
    <dsp:sp modelId="{4613FC91-AD4E-4AEE-A785-6FD2F5669D46}">
      <dsp:nvSpPr>
        <dsp:cNvPr id="0" name=""/>
        <dsp:cNvSpPr/>
      </dsp:nvSpPr>
      <dsp:spPr>
        <a:xfrm>
          <a:off x="4931493" y="487926"/>
          <a:ext cx="637704" cy="2373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3975"/>
              </a:lnTo>
              <a:lnTo>
                <a:pt x="637704" y="23739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76083-85EF-4420-B968-04C885692969}">
      <dsp:nvSpPr>
        <dsp:cNvPr id="0" name=""/>
        <dsp:cNvSpPr/>
      </dsp:nvSpPr>
      <dsp:spPr>
        <a:xfrm>
          <a:off x="5569197" y="2460591"/>
          <a:ext cx="1927352" cy="8026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Военно-патриотическая работа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92705" y="2484099"/>
        <a:ext cx="1880336" cy="755606"/>
      </dsp:txXfrm>
    </dsp:sp>
    <dsp:sp modelId="{85142267-5ED1-411C-BBA6-391E853F1879}">
      <dsp:nvSpPr>
        <dsp:cNvPr id="0" name=""/>
        <dsp:cNvSpPr/>
      </dsp:nvSpPr>
      <dsp:spPr>
        <a:xfrm>
          <a:off x="4931493" y="487926"/>
          <a:ext cx="632244" cy="3034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4044"/>
              </a:lnTo>
              <a:lnTo>
                <a:pt x="632244" y="30340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D47FD-1BB7-4C28-AF04-C084375F220E}">
      <dsp:nvSpPr>
        <dsp:cNvPr id="0" name=""/>
        <dsp:cNvSpPr/>
      </dsp:nvSpPr>
      <dsp:spPr>
        <a:xfrm>
          <a:off x="5563737" y="3345694"/>
          <a:ext cx="3121214" cy="3525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Информирование (СМИ)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4063" y="3356020"/>
        <a:ext cx="3100562" cy="331900"/>
      </dsp:txXfrm>
    </dsp:sp>
    <dsp:sp modelId="{B67E17C5-2E00-4120-A97D-6FD38F1AE47C}">
      <dsp:nvSpPr>
        <dsp:cNvPr id="0" name=""/>
        <dsp:cNvSpPr/>
      </dsp:nvSpPr>
      <dsp:spPr>
        <a:xfrm>
          <a:off x="4931493" y="487926"/>
          <a:ext cx="625691" cy="3669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9060"/>
              </a:lnTo>
              <a:lnTo>
                <a:pt x="625691" y="36690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6BFEE-68FD-45F8-87AF-95A9D9C1916D}">
      <dsp:nvSpPr>
        <dsp:cNvPr id="0" name=""/>
        <dsp:cNvSpPr/>
      </dsp:nvSpPr>
      <dsp:spPr>
        <a:xfrm>
          <a:off x="5557184" y="3777741"/>
          <a:ext cx="3126811" cy="758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Праздничные мероприятия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 др.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9399" y="3799956"/>
        <a:ext cx="3082381" cy="714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56BDF-F183-4001-93F9-35ED4E95B709}">
      <dsp:nvSpPr>
        <dsp:cNvPr id="0" name=""/>
        <dsp:cNvSpPr/>
      </dsp:nvSpPr>
      <dsp:spPr>
        <a:xfrm>
          <a:off x="2160243" y="1584186"/>
          <a:ext cx="3246215" cy="1584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БЮДЖЕТ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МО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Пискаревка</a:t>
          </a:r>
          <a:endParaRPr lang="ru-RU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237597" y="1661540"/>
        <a:ext cx="3091507" cy="1429893"/>
      </dsp:txXfrm>
    </dsp:sp>
    <dsp:sp modelId="{E6AE629B-5F05-4A28-AED1-594472D0E0D0}">
      <dsp:nvSpPr>
        <dsp:cNvPr id="0" name=""/>
        <dsp:cNvSpPr/>
      </dsp:nvSpPr>
      <dsp:spPr>
        <a:xfrm rot="11108130">
          <a:off x="1747347" y="2212099"/>
          <a:ext cx="4137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372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375BF-DE88-4193-8326-CED559665EB9}">
      <dsp:nvSpPr>
        <dsp:cNvPr id="0" name=""/>
        <dsp:cNvSpPr/>
      </dsp:nvSpPr>
      <dsp:spPr>
        <a:xfrm>
          <a:off x="0" y="1584184"/>
          <a:ext cx="1748178" cy="10616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Доходы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101 000,0</a:t>
          </a:r>
          <a:endParaRPr lang="ru-RU" sz="2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827" y="1636011"/>
        <a:ext cx="1644524" cy="958029"/>
      </dsp:txXfrm>
    </dsp:sp>
    <dsp:sp modelId="{BBD1B321-EAA4-4841-ACF5-B381FE146642}">
      <dsp:nvSpPr>
        <dsp:cNvPr id="0" name=""/>
        <dsp:cNvSpPr/>
      </dsp:nvSpPr>
      <dsp:spPr>
        <a:xfrm rot="21473803">
          <a:off x="5406294" y="2307946"/>
          <a:ext cx="4867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672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36F9D-7220-4151-B0F4-45E411D35828}">
      <dsp:nvSpPr>
        <dsp:cNvPr id="0" name=""/>
        <dsp:cNvSpPr/>
      </dsp:nvSpPr>
      <dsp:spPr>
        <a:xfrm>
          <a:off x="5892851" y="1728191"/>
          <a:ext cx="2177342" cy="10616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Расходы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101 000,0</a:t>
          </a:r>
          <a:endParaRPr lang="ru-RU" sz="2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44678" y="1780018"/>
        <a:ext cx="2073688" cy="958029"/>
      </dsp:txXfrm>
    </dsp:sp>
    <dsp:sp modelId="{BCE5BED3-1252-4DD6-9F12-CBA0A91CA2E7}">
      <dsp:nvSpPr>
        <dsp:cNvPr id="0" name=""/>
        <dsp:cNvSpPr/>
      </dsp:nvSpPr>
      <dsp:spPr>
        <a:xfrm rot="5225831">
          <a:off x="3652610" y="3348590"/>
          <a:ext cx="3600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006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B17DC-74C6-43C3-A7FF-7ED05349C1A1}">
      <dsp:nvSpPr>
        <dsp:cNvPr id="0" name=""/>
        <dsp:cNvSpPr/>
      </dsp:nvSpPr>
      <dsp:spPr>
        <a:xfrm>
          <a:off x="2952328" y="3528392"/>
          <a:ext cx="1832698" cy="10616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Дефицит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0,0</a:t>
          </a:r>
          <a:endParaRPr lang="ru-RU" sz="2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04155" y="3580219"/>
        <a:ext cx="1729044" cy="958029"/>
      </dsp:txXfrm>
    </dsp:sp>
    <dsp:sp modelId="{C6A3F543-6827-4037-8949-9AB6C4EA38FA}">
      <dsp:nvSpPr>
        <dsp:cNvPr id="0" name=""/>
        <dsp:cNvSpPr/>
      </dsp:nvSpPr>
      <dsp:spPr>
        <a:xfrm rot="16473939">
          <a:off x="3705127" y="1430944"/>
          <a:ext cx="3074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746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D6E7FD-CC6E-42EC-B8D1-E91FAFE3CD7A}">
      <dsp:nvSpPr>
        <dsp:cNvPr id="0" name=""/>
        <dsp:cNvSpPr/>
      </dsp:nvSpPr>
      <dsp:spPr>
        <a:xfrm>
          <a:off x="2808304" y="216019"/>
          <a:ext cx="2210360" cy="10616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Субвенции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1" kern="1200" dirty="0" smtClean="0">
              <a:latin typeface="Times New Roman" pitchFamily="18" charset="0"/>
              <a:cs typeface="Times New Roman" pitchFamily="18" charset="0"/>
            </a:rPr>
            <a:t>16 359,9</a:t>
          </a:r>
          <a:endParaRPr lang="ru-RU" sz="2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60131" y="267846"/>
        <a:ext cx="2106706" cy="9580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ED3B3-964A-402C-B7EE-160BF8A17E1E}">
      <dsp:nvSpPr>
        <dsp:cNvPr id="0" name=""/>
        <dsp:cNvSpPr/>
      </dsp:nvSpPr>
      <dsp:spPr>
        <a:xfrm>
          <a:off x="0" y="0"/>
          <a:ext cx="1800200" cy="10801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latin typeface="Times New Roman" pitchFamily="18" charset="0"/>
              <a:cs typeface="Times New Roman" pitchFamily="18" charset="0"/>
            </a:rPr>
            <a:t>79 301,0</a:t>
          </a:r>
          <a:endParaRPr lang="ru-RU" sz="2000" b="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1800200" cy="1080120"/>
      </dsp:txXfrm>
    </dsp:sp>
    <dsp:sp modelId="{4470FB93-75C6-4AC0-B488-CD5903681A61}">
      <dsp:nvSpPr>
        <dsp:cNvPr id="0" name=""/>
        <dsp:cNvSpPr/>
      </dsp:nvSpPr>
      <dsp:spPr>
        <a:xfrm>
          <a:off x="19658" y="1695774"/>
          <a:ext cx="1772584" cy="12534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latin typeface="Times New Roman" pitchFamily="18" charset="0"/>
              <a:cs typeface="Times New Roman" pitchFamily="18" charset="0"/>
            </a:rPr>
            <a:t>5 339,1</a:t>
          </a:r>
          <a:endParaRPr lang="ru-RU" sz="2000" b="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658" y="1695774"/>
        <a:ext cx="1772584" cy="1253457"/>
      </dsp:txXfrm>
    </dsp:sp>
    <dsp:sp modelId="{80F935EC-8860-4226-9390-63F257AE5BF0}">
      <dsp:nvSpPr>
        <dsp:cNvPr id="0" name=""/>
        <dsp:cNvSpPr/>
      </dsp:nvSpPr>
      <dsp:spPr>
        <a:xfrm>
          <a:off x="0" y="3509465"/>
          <a:ext cx="1800200" cy="16059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Times New Roman" pitchFamily="18" charset="0"/>
              <a:cs typeface="Times New Roman" pitchFamily="18" charset="0"/>
            </a:rPr>
            <a:t>16 359,9</a:t>
          </a:r>
          <a:endParaRPr lang="ru-RU" sz="20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509465"/>
        <a:ext cx="1800200" cy="16059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ED3B3-964A-402C-B7EE-160BF8A17E1E}">
      <dsp:nvSpPr>
        <dsp:cNvPr id="0" name=""/>
        <dsp:cNvSpPr/>
      </dsp:nvSpPr>
      <dsp:spPr>
        <a:xfrm>
          <a:off x="0" y="0"/>
          <a:ext cx="5910563" cy="15894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ПОСТУПЛЕНИЯ ОТ УПЛАТЫ НАЛОГОВ, УСТАНОВЛЕННЫХ НАЛОГОВЫМ КОДЕКСОМ РФ,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например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: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Налог, взимаемый в связи с применением упрощенной системы налогообложения;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Единый налог на вмененный доход для отдельных видов деятельности;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Налог, взимаемый с применением патентной системы налогообложения.</a:t>
          </a:r>
        </a:p>
      </dsp:txBody>
      <dsp:txXfrm>
        <a:off x="0" y="0"/>
        <a:ext cx="5910563" cy="1589468"/>
      </dsp:txXfrm>
    </dsp:sp>
    <dsp:sp modelId="{4470FB93-75C6-4AC0-B488-CD5903681A61}">
      <dsp:nvSpPr>
        <dsp:cNvPr id="0" name=""/>
        <dsp:cNvSpPr/>
      </dsp:nvSpPr>
      <dsp:spPr>
        <a:xfrm>
          <a:off x="0" y="2041867"/>
          <a:ext cx="5910563" cy="15329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ПОСТУПЛЕНИЯ ОТ УПЛАТЫ ДРУГИХ ПОШЛИН И СБОРОВ, УСТАНОВЛЕННЫХ ЗАКОНОДАТЕЛЬСТВОМ, А ТАКЖЕ ШТРАФОВ ЗА НАРУШЕНИЕ ЗАКОНОДАТЕЛЬСТВА: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 средства, составляющие восстановительную стоимость зеленых насаждений внутриквартального озеленения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 Штрафы за административный правонарушения в области благоустройства, предпринимательской деятельности и пр.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041867"/>
        <a:ext cx="5910563" cy="1532904"/>
      </dsp:txXfrm>
    </dsp:sp>
    <dsp:sp modelId="{80F935EC-8860-4226-9390-63F257AE5BF0}">
      <dsp:nvSpPr>
        <dsp:cNvPr id="0" name=""/>
        <dsp:cNvSpPr/>
      </dsp:nvSpPr>
      <dsp:spPr>
        <a:xfrm>
          <a:off x="0" y="4170084"/>
          <a:ext cx="5910563" cy="15236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ПОСТУПЛЕНИЯ ОТ ДРУГИХ БЮДЖЕТОВ БЮДЖЕТНОЙ СИСТЕМЫ (МЕЖБЮДЖЕТНЫЙ ТРАНСФЕРТЫ), ОРГАНИЗАЦИЙ, УЧРЕЖДЕНИЙ, (КРОМЕ НАЛОГОВЫХ И НЕНАЛОГОВЫХ ДОХОДОВ), 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например: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Субсидии;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Субвенции;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Дотации.</a:t>
          </a:r>
        </a:p>
      </dsp:txBody>
      <dsp:txXfrm>
        <a:off x="0" y="4170084"/>
        <a:ext cx="5910563" cy="1523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ED3B3-964A-402C-B7EE-160BF8A17E1E}">
      <dsp:nvSpPr>
        <dsp:cNvPr id="0" name=""/>
        <dsp:cNvSpPr/>
      </dsp:nvSpPr>
      <dsp:spPr>
        <a:xfrm>
          <a:off x="1566864" y="0"/>
          <a:ext cx="3601523" cy="21609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16 352,7 тыс. руб. – средства субвенции по 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опеке и попечительству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66864" y="0"/>
        <a:ext cx="3601523" cy="2160914"/>
      </dsp:txXfrm>
    </dsp:sp>
    <dsp:sp modelId="{4470FB93-75C6-4AC0-B488-CD5903681A61}">
      <dsp:nvSpPr>
        <dsp:cNvPr id="0" name=""/>
        <dsp:cNvSpPr/>
      </dsp:nvSpPr>
      <dsp:spPr>
        <a:xfrm>
          <a:off x="1664249" y="2528836"/>
          <a:ext cx="3546276" cy="25076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7,2 тыс. руб. - средства субвенции на 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составление протоколов об административных правонарушениях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64249" y="2528836"/>
        <a:ext cx="3546276" cy="2507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63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24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13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877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60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37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93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53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966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6B75-3554-4404-9082-0DA9938F664C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11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76B75-3554-4404-9082-0DA9938F664C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EAE92-581F-4A25-9187-4E80F44C4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8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microsoft.com/office/2007/relationships/hdphoto" Target="../media/hdphoto2.wdp"/><Relationship Id="rId7" Type="http://schemas.openxmlformats.org/officeDocument/2006/relationships/image" Target="../media/image1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20.gif"/><Relationship Id="rId4" Type="http://schemas.openxmlformats.org/officeDocument/2006/relationships/image" Target="../media/image3.gif"/><Relationship Id="rId9" Type="http://schemas.microsoft.com/office/2007/relationships/diagramDrawing" Target="../diagrams/drawing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gif"/><Relationship Id="rId4" Type="http://schemas.openxmlformats.org/officeDocument/2006/relationships/image" Target="../media/image8.gif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2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9.jpeg"/><Relationship Id="rId10" Type="http://schemas.microsoft.com/office/2007/relationships/diagramDrawing" Target="../diagrams/drawing2.xml"/><Relationship Id="rId4" Type="http://schemas.openxmlformats.org/officeDocument/2006/relationships/image" Target="../media/image3.gif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3.gif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face-17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30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0770" y="-99392"/>
            <a:ext cx="11510703" cy="7344816"/>
          </a:xfrm>
          <a:prstGeom prst="rect">
            <a:avLst/>
          </a:prstGeom>
          <a:blipFill>
            <a:blip r:embed="rId4" cstate="print">
              <a:alphaModFix amt="25000"/>
            </a:blip>
            <a:stretch>
              <a:fillRect/>
            </a:stretch>
          </a:blip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6403" y="2420888"/>
            <a:ext cx="7772400" cy="1470025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2019 год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Ирина\Desktop\ипип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16573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5536" y="3717032"/>
            <a:ext cx="8424936" cy="165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Внутригородское муниципальное образование Санкт-Петербурга муниципальный округ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Пискаревка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40135" y="5373216"/>
            <a:ext cx="8424936" cy="2034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Декабрь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11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Ирина\Desktop\6666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2089990" cy="298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7488832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8587730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899592" y="836712"/>
          <a:ext cx="7829233" cy="4405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1636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1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20496"/>
              </p:ext>
            </p:extLst>
          </p:nvPr>
        </p:nvGraphicFramePr>
        <p:xfrm>
          <a:off x="1740372" y="956625"/>
          <a:ext cx="7080100" cy="534859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271788"/>
                <a:gridCol w="1656184"/>
                <a:gridCol w="1152128"/>
              </a:tblGrid>
              <a:tr h="258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КОД РАЗДЕЛА, ПОДРАЗДЕЛА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СУММА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(тыс. руб.)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Функционирование высшего должностного лица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0102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1 275,7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Функционирование законодательных (представительных) органов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0103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5 934,8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Функционирование</a:t>
                      </a:r>
                      <a:r>
                        <a:rPr lang="ru-RU" sz="1800" b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местной администрации 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0104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18 831,0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Резервные фонды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0111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Другие общегосударственные вопросы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0113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340,0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0300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1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Расходы на временное трудоустройство несовершеннолетних в возрасте от 14 до 18 лет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0401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Благоустройство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0503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42 782,9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Профессиональная подготовка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0705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1" name="Picture 1" descr="C:\Users\Ирина\Desktop\ДЛЯ ПРЕЗЕНТАЦИИ\идет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67" y="4077072"/>
            <a:ext cx="1818001" cy="31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4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1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87317"/>
              </p:ext>
            </p:extLst>
          </p:nvPr>
        </p:nvGraphicFramePr>
        <p:xfrm>
          <a:off x="1907704" y="855305"/>
          <a:ext cx="6984776" cy="594171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600400"/>
                <a:gridCol w="2232248"/>
                <a:gridCol w="1152128"/>
              </a:tblGrid>
              <a:tr h="557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КОД РАЗДЕЛА, ПОДРАЗДЕЛА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СУММА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(в тыс. руб.)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917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Молодежная политика 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0707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3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0709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5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Расходы на организацию праздничных и иных зрелищных мероприятий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0801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2 710,0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2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Расходы на организацию досуговых</a:t>
                      </a:r>
                      <a:r>
                        <a:rPr lang="ru-RU" sz="1800" b="0" i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мероприятий для жителей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0801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3 050,0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8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Пенсионное обеспечение 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2 187,2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Охрана семьи и детства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1004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13 648,4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6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Массовый спорт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1102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Периодическая печать и издательства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1202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3 000,0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Проведение</a:t>
                      </a:r>
                      <a:r>
                        <a:rPr lang="ru-RU" sz="1800" b="0" i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выборов</a:t>
                      </a:r>
                      <a:endParaRPr lang="ru-RU" sz="18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0107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6 100,0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4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 расходов:</a:t>
                      </a:r>
                      <a:endParaRPr lang="ru-RU" sz="2000" b="1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101 000,0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194" name="Picture 2" descr="C:\Users\Ирина\Desktop\ДЛЯ ПРЕЗЕНТАЦИИ\УКАЗКА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" y="4365104"/>
            <a:ext cx="3131243" cy="281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4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5126" name="Picture 6" descr="C:\Users\Ирина\Desktop\нгнгнг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124744"/>
            <a:ext cx="1512168" cy="16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Ирина\Desktop\77777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1793459" cy="158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РАСХОДЫ БЮДЖЕТА</a:t>
            </a: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683568" y="3933056"/>
            <a:ext cx="1728192" cy="936104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Праздничные мероприятия</a:t>
              </a:r>
            </a:p>
            <a:p>
              <a:pPr algn="ctr"/>
              <a:r>
                <a:rPr lang="ru-RU" sz="1400" b="1" i="1" dirty="0" smtClean="0">
                  <a:latin typeface="Times New Roman" pitchFamily="18" charset="0"/>
                  <a:cs typeface="Times New Roman" pitchFamily="18" charset="0"/>
                </a:rPr>
                <a:t>2 710</a:t>
              </a:r>
              <a:endParaRPr lang="ru-RU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115616" y="4941169"/>
            <a:ext cx="1512167" cy="1008112"/>
            <a:chOff x="3830438" y="86617"/>
            <a:chExt cx="1149948" cy="1143415"/>
          </a:xfrm>
          <a:scene3d>
            <a:camera prst="orthographicFront"/>
            <a:lightRig rig="flat" dir="t"/>
          </a:scene3d>
        </p:grpSpPr>
        <p:sp>
          <p:nvSpPr>
            <p:cNvPr id="17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830438" y="86617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Досуг для детей и подростков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230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7092281" y="101780"/>
            <a:ext cx="2016510" cy="410896"/>
            <a:chOff x="0" y="1743973"/>
            <a:chExt cx="2216962" cy="1064854"/>
          </a:xfrm>
          <a:scene3d>
            <a:camera prst="orthographicFront"/>
            <a:lightRig rig="flat" dir="t"/>
          </a:scene3d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0" y="1743973"/>
              <a:ext cx="2216962" cy="1064854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51982" y="1795954"/>
              <a:ext cx="2112998" cy="9608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latin typeface="Times New Roman" pitchFamily="18" charset="0"/>
                  <a:cs typeface="Times New Roman" pitchFamily="18" charset="0"/>
                </a:rPr>
                <a:t>(в тыс. руб.)</a:t>
              </a:r>
              <a:endParaRPr lang="ru-RU" sz="20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170" name="Picture 2" descr="C:\Users\Ирина\Desktop\333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5085184"/>
            <a:ext cx="2420379" cy="19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 rot="16200000">
            <a:off x="8270405" y="5981707"/>
            <a:ext cx="1628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" dirty="0">
                <a:latin typeface="Times New Roman" pitchFamily="18" charset="0"/>
                <a:cs typeface="Times New Roman" pitchFamily="18" charset="0"/>
              </a:rPr>
              <a:t>http://thez.zeiler.com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5707470" y="4654378"/>
            <a:ext cx="2376264" cy="936104"/>
            <a:chOff x="3462247" y="127817"/>
            <a:chExt cx="3079454" cy="1031781"/>
          </a:xfrm>
          <a:scene3d>
            <a:camera prst="orthographicFront"/>
            <a:lightRig rig="flat" dir="t"/>
          </a:scene3d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3462247" y="286553"/>
              <a:ext cx="3079454" cy="634942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Благоустройство 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42 263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pic>
        <p:nvPicPr>
          <p:cNvPr id="5123" name="Picture 3" descr="C:\Users\Ирина\Desktop\orig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96752"/>
            <a:ext cx="1775308" cy="17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4"/>
          <p:cNvSpPr/>
          <p:nvPr/>
        </p:nvSpPr>
        <p:spPr>
          <a:xfrm>
            <a:off x="7368103" y="2607108"/>
            <a:ext cx="1073884" cy="709001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3500" tIns="63500" rIns="63500" bIns="63500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500" kern="1200"/>
          </a:p>
        </p:txBody>
      </p:sp>
      <p:grpSp>
        <p:nvGrpSpPr>
          <p:cNvPr id="42" name="Группа 41"/>
          <p:cNvGrpSpPr/>
          <p:nvPr/>
        </p:nvGrpSpPr>
        <p:grpSpPr>
          <a:xfrm>
            <a:off x="3419872" y="2924944"/>
            <a:ext cx="2664296" cy="1008112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МУНИЦИПАЛЬНЫЕ ПРОГРАММЫ </a:t>
              </a:r>
            </a:p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52 563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491880" y="1124744"/>
            <a:ext cx="1944216" cy="864096"/>
            <a:chOff x="3830438" y="86617"/>
            <a:chExt cx="1149948" cy="1143415"/>
          </a:xfrm>
          <a:scene3d>
            <a:camera prst="orthographicFront"/>
            <a:lightRig rig="flat" dir="t"/>
          </a:scene3d>
        </p:grpSpPr>
        <p:sp>
          <p:nvSpPr>
            <p:cNvPr id="46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3830438" y="86617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Профилактика правонарушений 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40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5724128" y="908720"/>
            <a:ext cx="2088232" cy="1008112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Профилактика терроризма и экстремизма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660232" y="2060848"/>
            <a:ext cx="1656184" cy="648072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СМИ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3 000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6732240" y="2924944"/>
            <a:ext cx="2079848" cy="1080120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Временное трудоустройство несовершеннолетних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300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6660232" y="4149080"/>
            <a:ext cx="1944216" cy="576064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Военная </a:t>
              </a:r>
              <a:r>
                <a:rPr lang="ru-RU" sz="1400" dirty="0" err="1" smtClean="0">
                  <a:latin typeface="Times New Roman" pitchFamily="18" charset="0"/>
                  <a:cs typeface="Times New Roman" pitchFamily="18" charset="0"/>
                </a:rPr>
                <a:t>патриотика</a:t>
              </a:r>
              <a:endParaRPr lang="ru-RU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40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4860032" y="5517232"/>
            <a:ext cx="2079848" cy="576064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Спорт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100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2699792" y="5229200"/>
            <a:ext cx="2079848" cy="864096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Профилактика наркомании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20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467544" y="3140968"/>
            <a:ext cx="1872208" cy="720080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Досуг для жителей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3 050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323528" y="2276872"/>
            <a:ext cx="1728192" cy="648072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70" name="Скругленный прямоугольник 69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ГО И ЧС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100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971600" y="980728"/>
            <a:ext cx="2304256" cy="1152128"/>
            <a:chOff x="3892788" y="72000"/>
            <a:chExt cx="1143415" cy="1143415"/>
          </a:xfrm>
          <a:scene3d>
            <a:camera prst="orthographicFront"/>
            <a:lightRig rig="flat" dir="t"/>
          </a:scene3d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892788" y="72000"/>
              <a:ext cx="1143415" cy="114341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Профилактика дорожно-транспортного травматизма</a:t>
              </a:r>
            </a:p>
            <a:p>
              <a:pPr algn="ctr"/>
              <a:r>
                <a:rPr lang="ru-RU" sz="1600" i="1" dirty="0" smtClean="0">
                  <a:latin typeface="Times New Roman" pitchFamily="18" charset="0"/>
                  <a:cs typeface="Times New Roman" pitchFamily="18" charset="0"/>
                </a:rPr>
                <a:t>650</a:t>
              </a:r>
              <a:endParaRPr lang="ru-R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Скругленный прямоугольник 4"/>
            <p:cNvSpPr/>
            <p:nvPr/>
          </p:nvSpPr>
          <p:spPr>
            <a:xfrm>
              <a:off x="3948605" y="127817"/>
              <a:ext cx="1031781" cy="10317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cxnSp>
        <p:nvCxnSpPr>
          <p:cNvPr id="76" name="Прямая соединительная линия 75"/>
          <p:cNvCxnSpPr/>
          <p:nvPr/>
        </p:nvCxnSpPr>
        <p:spPr>
          <a:xfrm>
            <a:off x="3203848" y="2060848"/>
            <a:ext cx="504056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2051720" y="2780928"/>
            <a:ext cx="1368152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47" idx="2"/>
          </p:cNvCxnSpPr>
          <p:nvPr/>
        </p:nvCxnSpPr>
        <p:spPr>
          <a:xfrm>
            <a:off x="4458466" y="1988840"/>
            <a:ext cx="41526" cy="936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>
            <a:off x="5652120" y="1916832"/>
            <a:ext cx="576064" cy="10081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>
            <a:off x="6084168" y="2708920"/>
            <a:ext cx="648072" cy="5040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55" idx="1"/>
          </p:cNvCxnSpPr>
          <p:nvPr/>
        </p:nvCxnSpPr>
        <p:spPr>
          <a:xfrm flipH="1">
            <a:off x="6084168" y="3465004"/>
            <a:ext cx="648072" cy="10801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>
            <a:stCxn id="67" idx="3"/>
            <a:endCxn id="43" idx="1"/>
          </p:cNvCxnSpPr>
          <p:nvPr/>
        </p:nvCxnSpPr>
        <p:spPr>
          <a:xfrm flipV="1">
            <a:off x="2339752" y="3429000"/>
            <a:ext cx="1080120" cy="720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>
            <a:stCxn id="13" idx="3"/>
          </p:cNvCxnSpPr>
          <p:nvPr/>
        </p:nvCxnSpPr>
        <p:spPr>
          <a:xfrm flipV="1">
            <a:off x="2411760" y="3933056"/>
            <a:ext cx="1224136" cy="4680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V="1">
            <a:off x="2555776" y="3933056"/>
            <a:ext cx="1512168" cy="10801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 flipV="1">
            <a:off x="4283968" y="3933056"/>
            <a:ext cx="144016" cy="12961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H="1" flipV="1">
            <a:off x="5004048" y="3933056"/>
            <a:ext cx="288032" cy="15841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H="1" flipV="1">
            <a:off x="5940152" y="3933056"/>
            <a:ext cx="288032" cy="936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 flipV="1">
            <a:off x="6012160" y="3861048"/>
            <a:ext cx="648072" cy="2880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8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5688632" cy="100811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УРОВЕНЬ ДОЛГОВОЙ НАГРУЗКИ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8598616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32587" y="1268760"/>
            <a:ext cx="6912768" cy="1800200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9578" y="1268760"/>
            <a:ext cx="6400800" cy="1752600"/>
          </a:xfrm>
        </p:spPr>
        <p:txBody>
          <a:bodyPr/>
          <a:lstStyle/>
          <a:p>
            <a:pPr lvl="0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Предельный 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муниципального долга на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 руб.</a:t>
            </a:r>
          </a:p>
          <a:p>
            <a:endParaRPr lang="ru-RU" dirty="0"/>
          </a:p>
        </p:txBody>
      </p:sp>
      <p:pic>
        <p:nvPicPr>
          <p:cNvPr id="2051" name="Picture 3" descr="C:\Users\Ирина\Desktop\777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677902"/>
            <a:ext cx="4253458" cy="425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5760640" cy="100811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37392"/>
              </p:ext>
            </p:extLst>
          </p:nvPr>
        </p:nvGraphicFramePr>
        <p:xfrm>
          <a:off x="1547664" y="1052736"/>
          <a:ext cx="6573904" cy="5036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 rot="16200000">
            <a:off x="-2100521" y="3638026"/>
            <a:ext cx="5228940" cy="555991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-2008556" y="3654411"/>
            <a:ext cx="4940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 бюджета Санкт-Петербурга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812228" y="2132856"/>
            <a:ext cx="2103588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812228" y="5085184"/>
            <a:ext cx="2175596" cy="24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Ирина\Desktop\666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362" y="4695626"/>
            <a:ext cx="2402638" cy="21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8587730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4320480" cy="100811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РЕЙТИНГ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 ПИСКАРЕВКА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052736"/>
            <a:ext cx="6408712" cy="1080120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ОЦЕНКА КАЧЕСТВА УПРАВЛЕНИЯ БЮДЖЕТНЫМ</a:t>
            </a:r>
          </a:p>
          <a:p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ПРОЦЕССОМ ЗА 2017 ГОД ПО НАПРАВЛЕНИЯМ,</a:t>
            </a:r>
          </a:p>
          <a:p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Максимальное значение=10,000 баллов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23528" y="2204864"/>
            <a:ext cx="6418312" cy="18002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611560" y="2420888"/>
            <a:ext cx="651949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организация бюджетного процесса – 7,000 баллов</a:t>
            </a:r>
          </a:p>
          <a:p>
            <a:pPr algn="l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осуществление бюджетного процесса – 7,164 баллов</a:t>
            </a:r>
          </a:p>
          <a:p>
            <a:pPr algn="l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прозрачность бюджетного процесса – 8,750 баллов</a:t>
            </a:r>
          </a:p>
          <a:p>
            <a:pPr marL="457200" indent="-457200" algn="l">
              <a:buFontTx/>
              <a:buChar char="-"/>
            </a:pPr>
            <a:endParaRPr lang="ru-RU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226194" y="4556720"/>
            <a:ext cx="5353918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251520" y="4005064"/>
            <a:ext cx="6016623" cy="72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Ирина\Desktop\11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40968"/>
            <a:ext cx="3823821" cy="38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ГЛОССАРИЙ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194" y="1052736"/>
            <a:ext cx="7442150" cy="54006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форма образования и расходования денежных средств, предназначенных для финансового обеспечения задач и функций местного самоуправления.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превышение расходов над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доходами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(-).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это превышение доходов над расходами (+).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поступление денежных средств в бюджет.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выплачиваемые из бюджета денежные средства.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перечисление денежных средств одного бюджета бюджетной системы Российской Федерации другому бюджету бюджетной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системы.</a:t>
            </a:r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Субвенция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денежного пособия местным органам власти со стороны государства, выделяемого на определённый срок на конкретные цели.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Субсидия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денежные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бюджету для достижения конкретной цели на условиях долевого финансирования. </a:t>
            </a:r>
          </a:p>
          <a:p>
            <a:pPr algn="just"/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Дотация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денежные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на безвозмездной и безвозвратной основе.</a:t>
            </a:r>
          </a:p>
          <a:p>
            <a:pPr algn="l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Ирина\Desktop\ДЛЯ ПРЕЗЕНТАЦИИ\22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789040"/>
            <a:ext cx="2626365" cy="328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 descr="C:\Users\Ирина\Desktop\ДЛЯ ПРЕЗЕНТАЦИИ\1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4" y="0"/>
            <a:ext cx="7527229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7775"/>
            <a:ext cx="3600400" cy="144016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60000">
            <a:off x="1259210" y="4023119"/>
            <a:ext cx="6850411" cy="252028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195067, Санкт-Петербург,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Пискаревский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пр.,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52, лит. А, пом. 38-Н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Время работы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09:00 – 18:00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(812) 298-33-90</a:t>
            </a: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329" y="192393"/>
            <a:ext cx="1204171" cy="173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609501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948744"/>
              </p:ext>
            </p:extLst>
          </p:nvPr>
        </p:nvGraphicFramePr>
        <p:xfrm>
          <a:off x="217133" y="980729"/>
          <a:ext cx="8603339" cy="5616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7797"/>
                <a:gridCol w="1555542"/>
              </a:tblGrid>
              <a:tr h="74181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ХАРАКТЕРИСТИКИ МУНИЦИПАЛЬНОГО ОБРАЗОВАНИЯ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4181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СОЦИАЛЬНО-ЭКОНОМИЧЕСКОГО РАЗВИТИЯ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4181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ЗАДАЧИ И ПРИОРИТЕТНЫЕ НАПРАВЛЕНИЯ БЮДЖЕТНОЙ ПОЛИТИКИ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ХАРАКТЕРИСТИКИ БЮДЖЕТА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БЮДЖЕТА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7-9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БЮДЖЕТА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10-13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ДОЛГОВОЙ НАГРУЗКИ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МЕЖБЮДЖЕТНЫЕ ОТНОШЕНИЯ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РЕЙТИНГ МО ПИСКАРЕВКА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ГЛОССАРИЙ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238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КОНТАКТНАЯ ИНФОРМАЦИЯ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 descr="C:\Users\Ирина\Desktop\неенгенг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06130"/>
            <a:ext cx="3729434" cy="372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408712" cy="100811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ОСНОВНЫЕ ХАРАКТЕРИСТИКИ МУНИЦИПАЛЬНОГО ОБРАЗОВАНИЯ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5030" y="4216488"/>
            <a:ext cx="1890598" cy="514943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030" y="3334604"/>
            <a:ext cx="1832654" cy="454435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2603" y="1268760"/>
            <a:ext cx="2619197" cy="50405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185" y="1275048"/>
            <a:ext cx="3672408" cy="345638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Местоположение: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границах Калининского р-на города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федерального значения 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Санкт-Петербурга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63 114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947 га</a:t>
            </a:r>
          </a:p>
          <a:p>
            <a:endParaRPr lang="ru-RU" dirty="0"/>
          </a:p>
        </p:txBody>
      </p:sp>
      <p:pic>
        <p:nvPicPr>
          <p:cNvPr id="4" name="Picture 2" descr="C:\Users\Ирина\Desktop\444555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10930"/>
            <a:ext cx="1070888" cy="194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8605352" y="5792131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15219"/>
            <a:ext cx="4865383" cy="44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264696" cy="100811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124044"/>
              </p:ext>
            </p:extLst>
          </p:nvPr>
        </p:nvGraphicFramePr>
        <p:xfrm>
          <a:off x="251519" y="1052736"/>
          <a:ext cx="8640961" cy="556777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97625"/>
                <a:gridCol w="1984304"/>
                <a:gridCol w="930440"/>
                <a:gridCol w="876941"/>
                <a:gridCol w="804823"/>
                <a:gridCol w="915833"/>
                <a:gridCol w="832575"/>
                <a:gridCol w="915833"/>
                <a:gridCol w="982587"/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отчет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отчет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оценка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прогноз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прогноз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прогноз</a:t>
                      </a:r>
                    </a:p>
                  </a:txBody>
                  <a:tcPr marL="9525" marR="9525" marT="9525" marB="0" anchor="b"/>
                </a:tc>
              </a:tr>
              <a:tr h="4104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МО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62 523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63 114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63 114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63 114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63 114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628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расчетной единицы, применяемый для исчисления должностных окладов муниципальных служащих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300,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492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роста потребительских цен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9629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денежных выплат на содержание детей, находящихся под опекой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10 444,0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11 248,0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12 382,0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57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местного бюджета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515,4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128 315,0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136 339,6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104 939,0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109 241,0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2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местного бюджета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114 515,4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132 315,0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140 339,6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104 939,0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109 241,0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2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(-), профицит (+)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C:\Users\Ирина\Desktop\ДЛЯ ПРЕЗЕНТАЦИИ\ОЬОЬО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53678"/>
            <a:ext cx="3841750" cy="247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45853195"/>
              </p:ext>
            </p:extLst>
          </p:nvPr>
        </p:nvGraphicFramePr>
        <p:xfrm>
          <a:off x="250332" y="896346"/>
          <a:ext cx="9794276" cy="579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ОСНОВНЫЕ ЗАДАЧИ И ПРИОРИТЕТНЫЕ НАПРАВЛЕНИЯ БЮДЖЕТНОЙ ПОЛИТИКИ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605352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8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ОСНОВНЫЕ ХАРАКТЕРИСТИКИ БЮДЖЕТА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Ирина\Desktop\ДЛЯ ПРЕЗЕНТАЦИИ\ОРОП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3240360" cy="21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333922526"/>
              </p:ext>
            </p:extLst>
          </p:nvPr>
        </p:nvGraphicFramePr>
        <p:xfrm>
          <a:off x="827585" y="1412776"/>
          <a:ext cx="8070194" cy="5282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7036165" y="101780"/>
            <a:ext cx="2072626" cy="506436"/>
            <a:chOff x="0" y="1743973"/>
            <a:chExt cx="2216962" cy="1064854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1743973"/>
              <a:ext cx="2216962" cy="1064854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51982" y="1795954"/>
              <a:ext cx="2112998" cy="9608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i="1" kern="1200" dirty="0" smtClean="0">
                  <a:latin typeface="Times New Roman" pitchFamily="18" charset="0"/>
                  <a:cs typeface="Times New Roman" pitchFamily="18" charset="0"/>
                </a:rPr>
                <a:t>(в тыс. руб.)</a:t>
              </a:r>
              <a:endParaRPr lang="ru-RU" sz="24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 rot="16200000">
            <a:off x="8583299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5760640" cy="1008112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615722"/>
              </p:ext>
            </p:extLst>
          </p:nvPr>
        </p:nvGraphicFramePr>
        <p:xfrm>
          <a:off x="1187624" y="1301550"/>
          <a:ext cx="1800200" cy="5228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 rot="16200000">
            <a:off x="-2100521" y="3638026"/>
            <a:ext cx="5228940" cy="555991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-2008556" y="3654411"/>
            <a:ext cx="4940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101 000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01264" y="1556792"/>
            <a:ext cx="0" cy="4104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91945" y="1556792"/>
            <a:ext cx="3956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11004" y="3645024"/>
            <a:ext cx="3956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91944" y="5661248"/>
            <a:ext cx="3956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Схема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178045"/>
              </p:ext>
            </p:extLst>
          </p:nvPr>
        </p:nvGraphicFramePr>
        <p:xfrm>
          <a:off x="2987824" y="836712"/>
          <a:ext cx="592213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20" name="Группа 19"/>
          <p:cNvGrpSpPr/>
          <p:nvPr/>
        </p:nvGrpSpPr>
        <p:grpSpPr>
          <a:xfrm>
            <a:off x="7452320" y="101780"/>
            <a:ext cx="1656470" cy="410896"/>
            <a:chOff x="0" y="1743973"/>
            <a:chExt cx="2216962" cy="1064854"/>
          </a:xfrm>
          <a:scene3d>
            <a:camera prst="orthographicFront"/>
            <a:lightRig rig="flat" dir="t"/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0" y="1743973"/>
              <a:ext cx="2216962" cy="1064854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51982" y="1795954"/>
              <a:ext cx="2112998" cy="9608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latin typeface="Times New Roman" pitchFamily="18" charset="0"/>
                  <a:cs typeface="Times New Roman" pitchFamily="18" charset="0"/>
                </a:rPr>
                <a:t>(в тыс. руб.)</a:t>
              </a:r>
              <a:endParaRPr lang="ru-RU" sz="20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695993"/>
              </p:ext>
            </p:extLst>
          </p:nvPr>
        </p:nvGraphicFramePr>
        <p:xfrm>
          <a:off x="1894316" y="1412776"/>
          <a:ext cx="6990075" cy="460360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915928"/>
                <a:gridCol w="2074147"/>
              </a:tblGrid>
              <a:tr h="332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ДОХОДОВ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тыс. руб.)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4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84 640,1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79 300,0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838,1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Users\Ирина\Desktop\ДЛЯ ПРЕЗЕНТАЦИИ\Ь ТИТ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5" y="4653136"/>
            <a:ext cx="1571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8574574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620"/>
            <a:ext cx="6336704" cy="1008112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рина\Desktop\ипип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4" y="188640"/>
            <a:ext cx="44926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978254"/>
              </p:ext>
            </p:extLst>
          </p:nvPr>
        </p:nvGraphicFramePr>
        <p:xfrm>
          <a:off x="1890691" y="1196752"/>
          <a:ext cx="6929782" cy="466723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873526"/>
                <a:gridCol w="2056256"/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ДОХОДОВ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(в тыс. руб.)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16 359,9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16 359,9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по опеке и попечительству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2 704,3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на составление протоколов об административных правонарушениях 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на содержание ребенка в семье опекуна и приемной семье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10 549,5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на вознаграждение, причитающееся приемному родителю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3 098,9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: 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  <a:r>
                        <a:rPr lang="ru-RU" sz="20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000,0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08" marR="509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 descr="C:\Users\Ирина\Desktop\6767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276872"/>
            <a:ext cx="314096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8592977" y="6319352"/>
            <a:ext cx="8926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Анимация: </a:t>
            </a:r>
            <a:r>
              <a:rPr lang="en-US" sz="600" dirty="0" err="1" smtClean="0">
                <a:latin typeface="Times New Roman" pitchFamily="18" charset="0"/>
                <a:cs typeface="Times New Roman" pitchFamily="18" charset="0"/>
              </a:rPr>
              <a:t>sedelnik</a:t>
            </a:r>
            <a:r>
              <a:rPr lang="en-US" sz="600" dirty="0" smtClean="0">
                <a:latin typeface="Times New Roman" pitchFamily="18" charset="0"/>
                <a:cs typeface="Times New Roman" pitchFamily="18" charset="0"/>
              </a:rPr>
              <a:t>-o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2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6782</TotalTime>
  <Words>1108</Words>
  <Application>Microsoft Office PowerPoint</Application>
  <PresentationFormat>Экран (4:3)</PresentationFormat>
  <Paragraphs>345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БЮДЖЕТ ДЛЯ ГРАЖДАН на 2019 год</vt:lpstr>
      <vt:lpstr>СОДЕРЖАНИЕ</vt:lpstr>
      <vt:lpstr>ОСНОВНЫЕ ХАРАКТЕРИСТИКИ МУНИЦИПАЛЬНОГО ОБРАЗОВАНИЯ</vt:lpstr>
      <vt:lpstr>ОСНОВНЫЕ ПОКАЗАТЕЛИ СОЦИАЛЬНО-ЭКОНОМИЧЕСКОГО РАЗВИТИЯ</vt:lpstr>
      <vt:lpstr>ОСНОВНЫЕ ЗАДАЧИ И ПРИОРИТЕТНЫЕ НАПРАВЛЕНИЯ БЮДЖЕТНОЙ ПОЛИТИКИ</vt:lpstr>
      <vt:lpstr>ОСНОВНЫЕ ХАРАКТЕРИСТИКИ БЮДЖЕТА</vt:lpstr>
      <vt:lpstr>ДОХОДЫ БЮДЖЕТА</vt:lpstr>
      <vt:lpstr>ДОХОДЫ БЮДЖЕТА</vt:lpstr>
      <vt:lpstr>ДОХОДЫ БЮДЖЕТА</vt:lpstr>
      <vt:lpstr>РАСХОДЫ БЮДЖЕТА (в тыс.руб)</vt:lpstr>
      <vt:lpstr>РАСХОДЫ БЮДЖЕТА</vt:lpstr>
      <vt:lpstr>РАСХОДЫ БЮДЖЕТА</vt:lpstr>
      <vt:lpstr>РАСХОДЫ БЮДЖЕТА</vt:lpstr>
      <vt:lpstr>УРОВЕНЬ ДОЛГОВОЙ НАГРУЗКИ</vt:lpstr>
      <vt:lpstr>МЕЖБЮДЖЕТНЫЕ ОТНОШЕНИЯ</vt:lpstr>
      <vt:lpstr>РЕЙТИНГ  МО ПИСКАРЕВКА</vt:lpstr>
      <vt:lpstr>ГЛОССАРИЙ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юзер</cp:lastModifiedBy>
  <cp:revision>189</cp:revision>
  <cp:lastPrinted>2018-12-13T07:11:52Z</cp:lastPrinted>
  <dcterms:created xsi:type="dcterms:W3CDTF">2017-12-08T07:51:54Z</dcterms:created>
  <dcterms:modified xsi:type="dcterms:W3CDTF">2019-08-06T10:03:33Z</dcterms:modified>
</cp:coreProperties>
</file>